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322" r:id="rId3"/>
    <p:sldId id="323" r:id="rId4"/>
    <p:sldId id="396" r:id="rId5"/>
    <p:sldId id="303" r:id="rId6"/>
    <p:sldId id="348" r:id="rId7"/>
    <p:sldId id="349" r:id="rId8"/>
    <p:sldId id="360" r:id="rId9"/>
    <p:sldId id="359" r:id="rId10"/>
    <p:sldId id="361" r:id="rId11"/>
    <p:sldId id="362" r:id="rId12"/>
    <p:sldId id="363" r:id="rId13"/>
    <p:sldId id="364" r:id="rId14"/>
    <p:sldId id="365" r:id="rId15"/>
    <p:sldId id="337" r:id="rId16"/>
    <p:sldId id="350" r:id="rId18"/>
    <p:sldId id="327" r:id="rId19"/>
    <p:sldId id="351" r:id="rId20"/>
    <p:sldId id="352" r:id="rId21"/>
    <p:sldId id="353" r:id="rId22"/>
    <p:sldId id="354" r:id="rId23"/>
    <p:sldId id="344" r:id="rId24"/>
    <p:sldId id="357" r:id="rId25"/>
    <p:sldId id="358" r:id="rId26"/>
    <p:sldId id="355" r:id="rId27"/>
    <p:sldId id="356" r:id="rId28"/>
    <p:sldId id="334" r:id="rId29"/>
    <p:sldId id="335" r:id="rId30"/>
    <p:sldId id="271" r:id="rId31"/>
    <p:sldId id="367" r:id="rId32"/>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0000"/>
    <a:srgbClr val="0000CC"/>
    <a:srgbClr val="99FF66"/>
    <a:srgbClr val="99FF99"/>
    <a:srgbClr val="FF99FF"/>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17"/>
    <p:restoredTop sz="94664"/>
  </p:normalViewPr>
  <p:slideViewPr>
    <p:cSldViewPr showGuides="1">
      <p:cViewPr>
        <p:scale>
          <a:sx n="66" d="100"/>
          <a:sy n="66" d="100"/>
        </p:scale>
        <p:origin x="-144" y="-252"/>
      </p:cViewPr>
      <p:guideLst>
        <p:guide orient="horz" pos="2188"/>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4274" name="Header Placeholder 54273"/>
          <p:cNvSpPr>
            <a:spLocks noGrp="1"/>
          </p:cNvSpPr>
          <p:nvPr>
            <p:ph type="hdr" sz="quarter"/>
          </p:nvPr>
        </p:nvSpPr>
        <p:spPr>
          <a:xfrm>
            <a:off x="0" y="0"/>
            <a:ext cx="2971800" cy="457200"/>
          </a:xfrm>
          <a:prstGeom prst="rect">
            <a:avLst/>
          </a:prstGeom>
          <a:noFill/>
          <a:ln w="9525">
            <a:noFill/>
          </a:ln>
        </p:spPr>
        <p:txBody>
          <a:bodyPr/>
          <a:p>
            <a:pPr lvl="0"/>
            <a:endParaRPr lang="en-US" sz="1200" dirty="0"/>
          </a:p>
        </p:txBody>
      </p:sp>
      <p:sp>
        <p:nvSpPr>
          <p:cNvPr id="54275" name="Date Placeholder 54274"/>
          <p:cNvSpPr>
            <a:spLocks noGrp="1"/>
          </p:cNvSpPr>
          <p:nvPr>
            <p:ph type="dt" idx="1"/>
          </p:nvPr>
        </p:nvSpPr>
        <p:spPr>
          <a:xfrm>
            <a:off x="3884613" y="0"/>
            <a:ext cx="2971800" cy="457200"/>
          </a:xfrm>
          <a:prstGeom prst="rect">
            <a:avLst/>
          </a:prstGeom>
          <a:noFill/>
          <a:ln w="9525">
            <a:noFill/>
          </a:ln>
        </p:spPr>
        <p:txBody>
          <a:bodyPr/>
          <a:p>
            <a:pPr lvl="0" algn="r"/>
            <a:fld id="{BB962C8B-B14F-4D97-AF65-F5344CB8AC3E}" type="datetimeFigureOut">
              <a:rPr lang="en-US" sz="1200" dirty="0"/>
            </a:fld>
            <a:endParaRPr lang="en-US" sz="1200" dirty="0"/>
          </a:p>
        </p:txBody>
      </p:sp>
      <p:sp>
        <p:nvSpPr>
          <p:cNvPr id="54276" name="Slide Image Placeholder 54275"/>
          <p:cNvSpPr>
            <a:spLocks noRot="1" noTextEdit="1"/>
          </p:cNvSpPr>
          <p:nvPr>
            <p:ph type="sldImg" idx="2"/>
          </p:nvPr>
        </p:nvSpPr>
        <p:spPr>
          <a:xfrm>
            <a:off x="1143000" y="685800"/>
            <a:ext cx="4572000" cy="3429000"/>
          </a:xfrm>
          <a:prstGeom prst="rect">
            <a:avLst/>
          </a:prstGeom>
          <a:ln w="9525" cap="flat" cmpd="sng">
            <a:solidFill>
              <a:srgbClr val="000000"/>
            </a:solidFill>
            <a:prstDash val="solid"/>
            <a:miter/>
            <a:headEnd type="none" w="med" len="med"/>
            <a:tailEnd type="none" w="med" len="med"/>
          </a:ln>
        </p:spPr>
      </p:sp>
      <p:sp>
        <p:nvSpPr>
          <p:cNvPr id="54277" name="Text Placeholder 54276"/>
          <p:cNvSpPr>
            <a:spLocks noGrp="1"/>
          </p:cNvSpPr>
          <p:nvPr>
            <p:ph type="body" sz="quarter" idx="3"/>
          </p:nvPr>
        </p:nvSpPr>
        <p:spPr>
          <a:xfrm>
            <a:off x="685800" y="4343400"/>
            <a:ext cx="5486400" cy="4114800"/>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54278" name="Footer Placeholder 54277"/>
          <p:cNvSpPr>
            <a:spLocks noGrp="1"/>
          </p:cNvSpPr>
          <p:nvPr>
            <p:ph type="ftr" sz="quarter" idx="4"/>
          </p:nvPr>
        </p:nvSpPr>
        <p:spPr>
          <a:xfrm>
            <a:off x="0" y="8685213"/>
            <a:ext cx="2971800" cy="457200"/>
          </a:xfrm>
          <a:prstGeom prst="rect">
            <a:avLst/>
          </a:prstGeom>
          <a:noFill/>
          <a:ln w="9525">
            <a:noFill/>
          </a:ln>
        </p:spPr>
        <p:txBody>
          <a:bodyPr anchor="b" anchorCtr="0"/>
          <a:p>
            <a:pPr lvl="0"/>
            <a:endParaRPr lang="en-US" sz="1200" dirty="0"/>
          </a:p>
        </p:txBody>
      </p:sp>
      <p:sp>
        <p:nvSpPr>
          <p:cNvPr id="54279" name="Slide Number Placeholder 54278"/>
          <p:cNvSpPr>
            <a:spLocks noGrp="1"/>
          </p:cNvSpPr>
          <p:nvPr>
            <p:ph type="sldNum" sz="quarter" idx="5"/>
          </p:nvPr>
        </p:nvSpPr>
        <p:spPr>
          <a:xfrm>
            <a:off x="3884613" y="8685213"/>
            <a:ext cx="2971800" cy="457200"/>
          </a:xfrm>
          <a:prstGeom prst="rect">
            <a:avLst/>
          </a:prstGeom>
          <a:noFill/>
          <a:ln w="9525">
            <a:noFill/>
          </a:ln>
        </p:spPr>
        <p:txBody>
          <a:bodyPr anchor="b" anchorCtr="0"/>
          <a:p>
            <a:pPr lvl="0" algn="r"/>
            <a:fld id="{9A0DB2DC-4C9A-4742-B13C-FB6460FD3503}" type="slidenum">
              <a:rPr lang="en-US" sz="1200" dirty="0"/>
            </a:fld>
            <a:endParaRPr lang="en-US" sz="1200" dirty="0"/>
          </a:p>
        </p:txBody>
      </p:sp>
    </p:spTree>
  </p:cSld>
  <p:clrMap bg1="lt1" tx1="dk1" bg2="lt2" tx2="dk2" accent1="accent1" accent2="accent2" accent3="accent3" accent4="accent4" accent5="accent5" accent6="accent6" hlink="hlink" folHlink="folHlink"/>
  <p:hf sldNum="0"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Slide Image Placeholder 114689"/>
          <p:cNvSpPr>
            <a:spLocks noRot="1" noTextEdit="1"/>
          </p:cNvSpPr>
          <p:nvPr>
            <p:ph type="sldImg"/>
          </p:nvPr>
        </p:nvSpPr>
        <p:spPr>
          <a:ln/>
        </p:spPr>
      </p:sp>
      <p:sp>
        <p:nvSpPr>
          <p:cNvPr id="114691" name="Text Placeholder 114690"/>
          <p:cNvSpPr>
            <a:spLocks noGrp="1"/>
          </p:cNvSpPr>
          <p:nvPr>
            <p:ph type="body" idx="1"/>
          </p:nvPr>
        </p:nvSpPr>
        <p:spPr>
          <a:ln/>
        </p:spPr>
        <p:txBody>
          <a:bodyPr/>
          <a:p>
            <a:pPr lvl="0"/>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Slide Image Placeholder 97281"/>
          <p:cNvSpPr>
            <a:spLocks noRot="1" noTextEdit="1"/>
          </p:cNvSpPr>
          <p:nvPr>
            <p:ph type="sldImg"/>
          </p:nvPr>
        </p:nvSpPr>
        <p:spPr>
          <a:ln/>
        </p:spPr>
      </p:sp>
      <p:sp>
        <p:nvSpPr>
          <p:cNvPr id="97283" name="Text Placeholder 97282"/>
          <p:cNvSpPr>
            <a:spLocks noGrp="1"/>
          </p:cNvSpPr>
          <p:nvPr>
            <p:ph type="body" idx="1"/>
          </p:nvPr>
        </p:nvSpPr>
        <p:spPr>
          <a:ln/>
        </p:spPr>
        <p:txBody>
          <a:bodyPr/>
          <a:p>
            <a:pPr lvl="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Slide Image Placeholder 110593"/>
          <p:cNvSpPr>
            <a:spLocks noRot="1" noTextEdit="1"/>
          </p:cNvSpPr>
          <p:nvPr>
            <p:ph type="sldImg"/>
          </p:nvPr>
        </p:nvSpPr>
        <p:spPr>
          <a:ln/>
        </p:spPr>
      </p:sp>
      <p:sp>
        <p:nvSpPr>
          <p:cNvPr id="110595" name="Text Placeholder 110594"/>
          <p:cNvSpPr>
            <a:spLocks noGrp="1"/>
          </p:cNvSpPr>
          <p:nvPr>
            <p:ph type="body" idx="1"/>
          </p:nvPr>
        </p:nvSpPr>
        <p:spPr>
          <a:ln/>
        </p:spPr>
        <p:txBody>
          <a:bodyPr/>
          <a:p>
            <a:pPr lvl="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p>
            <a:pPr lvl="0" eaLnBrk="1" hangingPunct="1"/>
            <a:fld id="{BB962C8B-B14F-4D97-AF65-F5344CB8AC3E}" type="datetime1">
              <a:rPr lang="en-US">
                <a:latin typeface="Arial" panose="020B0604020202020204" pitchFamily="34" charset="0"/>
              </a:rPr>
            </a:fld>
            <a:endParaRPr lang="en-US">
              <a:latin typeface="Arial" panose="020B0604020202020204" pitchFamily="34" charset="0"/>
            </a:endParaRPr>
          </a:p>
        </p:txBody>
      </p:sp>
      <p:sp>
        <p:nvSpPr>
          <p:cNvPr id="5" name="Footer Placeholder 4"/>
          <p:cNvSpPr>
            <a:spLocks noGrp="1"/>
          </p:cNvSpPr>
          <p:nvPr>
            <p:ph type="ftr" sz="quarter" idx="11"/>
          </p:nvPr>
        </p:nvSpPr>
        <p:spPr/>
        <p:txBody>
          <a:bodyPr/>
          <a:p>
            <a:pPr lvl="0" eaLnBrk="1" hangingPunct="1"/>
            <a:endParaRPr lang="en-US">
              <a:latin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atin typeface="Arial" panose="020B0604020202020204" pitchFamily="34" charset="0"/>
              </a:rPr>
            </a:fld>
            <a:endParaRPr 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p>
            <a:pPr lvl="0" eaLnBrk="1" hangingPunct="1"/>
            <a:fld id="{BB962C8B-B14F-4D97-AF65-F5344CB8AC3E}" type="datetime1">
              <a:rPr lang="en-US">
                <a:latin typeface="Arial" panose="020B0604020202020204" pitchFamily="34" charset="0"/>
              </a:rPr>
            </a:fld>
            <a:endParaRPr lang="en-US">
              <a:latin typeface="Arial" panose="020B0604020202020204" pitchFamily="34" charset="0"/>
            </a:endParaRPr>
          </a:p>
        </p:txBody>
      </p:sp>
      <p:sp>
        <p:nvSpPr>
          <p:cNvPr id="5" name="Footer Placeholder 4"/>
          <p:cNvSpPr>
            <a:spLocks noGrp="1"/>
          </p:cNvSpPr>
          <p:nvPr>
            <p:ph type="ftr" sz="quarter" idx="11"/>
          </p:nvPr>
        </p:nvSpPr>
        <p:spPr/>
        <p:txBody>
          <a:bodyPr/>
          <a:p>
            <a:pPr lvl="0" eaLnBrk="1" hangingPunct="1"/>
            <a:endParaRPr lang="en-US">
              <a:latin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atin typeface="Arial" panose="020B0604020202020204" pitchFamily="34" charset="0"/>
              </a:rPr>
            </a:fld>
            <a:endParaRPr 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p>
            <a:pPr lvl="0" eaLnBrk="1" hangingPunct="1"/>
            <a:fld id="{BB962C8B-B14F-4D97-AF65-F5344CB8AC3E}" type="datetime1">
              <a:rPr lang="en-US">
                <a:latin typeface="Arial" panose="020B0604020202020204" pitchFamily="34" charset="0"/>
              </a:rPr>
            </a:fld>
            <a:endParaRPr lang="en-US">
              <a:latin typeface="Arial" panose="020B0604020202020204" pitchFamily="34" charset="0"/>
            </a:endParaRPr>
          </a:p>
        </p:txBody>
      </p:sp>
      <p:sp>
        <p:nvSpPr>
          <p:cNvPr id="5" name="Footer Placeholder 4"/>
          <p:cNvSpPr>
            <a:spLocks noGrp="1"/>
          </p:cNvSpPr>
          <p:nvPr>
            <p:ph type="ftr" sz="quarter" idx="11"/>
          </p:nvPr>
        </p:nvSpPr>
        <p:spPr/>
        <p:txBody>
          <a:bodyPr/>
          <a:p>
            <a:pPr lvl="0" eaLnBrk="1" hangingPunct="1"/>
            <a:endParaRPr lang="en-US">
              <a:latin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atin typeface="Arial" panose="020B0604020202020204" pitchFamily="34" charset="0"/>
              </a:rPr>
            </a:fld>
            <a:endParaRPr lang="en-US">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6" name="Date Placeholder 5"/>
          <p:cNvSpPr>
            <a:spLocks noGrp="1"/>
          </p:cNvSpPr>
          <p:nvPr>
            <p:ph type="dt" sz="half" idx="10"/>
          </p:nvPr>
        </p:nvSpPr>
        <p:spPr/>
        <p:txBody>
          <a:bodyPr/>
          <a:p>
            <a:pPr lvl="0" eaLnBrk="1" hangingPunct="1"/>
            <a:fld id="{BB962C8B-B14F-4D97-AF65-F5344CB8AC3E}" type="datetime1">
              <a:rPr lang="en-US">
                <a:latin typeface="Arial" panose="020B0604020202020204" pitchFamily="34" charset="0"/>
              </a:rPr>
            </a:fld>
            <a:endParaRPr lang="en-US">
              <a:latin typeface="Arial" panose="020B0604020202020204" pitchFamily="34" charset="0"/>
            </a:endParaRPr>
          </a:p>
        </p:txBody>
      </p:sp>
      <p:sp>
        <p:nvSpPr>
          <p:cNvPr id="7" name="Footer Placeholder 6"/>
          <p:cNvSpPr>
            <a:spLocks noGrp="1"/>
          </p:cNvSpPr>
          <p:nvPr>
            <p:ph type="ftr" sz="quarter" idx="11"/>
          </p:nvPr>
        </p:nvSpPr>
        <p:spPr/>
        <p:txBody>
          <a:bodyPr/>
          <a:p>
            <a:pPr lvl="0" eaLnBrk="1" hangingPunct="1"/>
            <a:endParaRPr lang="en-US">
              <a:latin typeface="Arial" panose="020B0604020202020204" pitchFamily="34" charset="0"/>
            </a:endParaRPr>
          </a:p>
        </p:txBody>
      </p:sp>
      <p:sp>
        <p:nvSpPr>
          <p:cNvPr id="8" name="Slide Number Placeholder 7"/>
          <p:cNvSpPr>
            <a:spLocks noGrp="1"/>
          </p:cNvSpPr>
          <p:nvPr>
            <p:ph type="sldNum" sz="quarter" idx="12"/>
          </p:nvPr>
        </p:nvSpPr>
        <p:spPr/>
        <p:txBody>
          <a:bodyPr/>
          <a:p>
            <a:pPr lvl="0" eaLnBrk="1" hangingPunct="1"/>
            <a:fld id="{9A0DB2DC-4C9A-4742-B13C-FB6460FD3503}" type="slidenum">
              <a:rPr lang="en-US">
                <a:latin typeface="Arial" panose="020B0604020202020204" pitchFamily="34" charset="0"/>
              </a:rPr>
            </a:fld>
            <a:endParaRPr lang="en-US">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3" name="Date Placeholder 2"/>
          <p:cNvSpPr>
            <a:spLocks noGrp="1"/>
          </p:cNvSpPr>
          <p:nvPr>
            <p:ph type="dt" sz="half" idx="10"/>
          </p:nvPr>
        </p:nvSpPr>
        <p:spPr/>
        <p:txBody>
          <a:bodyPr/>
          <a:p>
            <a:pPr lvl="0" eaLnBrk="1" hangingPunct="1"/>
            <a:fld id="{BB962C8B-B14F-4D97-AF65-F5344CB8AC3E}" type="datetime1">
              <a:rPr lang="en-US">
                <a:latin typeface="Arial" panose="020B0604020202020204" pitchFamily="34" charset="0"/>
              </a:rPr>
            </a:fld>
            <a:endParaRPr lang="en-US">
              <a:latin typeface="Arial" panose="020B0604020202020204" pitchFamily="34" charset="0"/>
            </a:endParaRPr>
          </a:p>
        </p:txBody>
      </p:sp>
      <p:sp>
        <p:nvSpPr>
          <p:cNvPr id="4" name="Footer Placeholder 3"/>
          <p:cNvSpPr>
            <a:spLocks noGrp="1"/>
          </p:cNvSpPr>
          <p:nvPr>
            <p:ph type="ftr" sz="quarter" idx="11"/>
          </p:nvPr>
        </p:nvSpPr>
        <p:spPr/>
        <p:txBody>
          <a:bodyPr/>
          <a:p>
            <a:pPr lvl="0" eaLnBrk="1" hangingPunct="1"/>
            <a:endParaRPr lang="en-US">
              <a:latin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a:latin typeface="Arial" panose="020B0604020202020204" pitchFamily="34" charset="0"/>
              </a:rPr>
            </a:fld>
            <a:endParaRPr lang="en-US">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28650" y="1825625"/>
            <a:ext cx="3886200" cy="209867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quarter" idx="2"/>
          </p:nvPr>
        </p:nvSpPr>
        <p:spPr>
          <a:xfrm>
            <a:off x="628650" y="4076700"/>
            <a:ext cx="3886200" cy="21002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half" idx="3"/>
          </p:nvPr>
        </p:nvSpPr>
        <p:spPr>
          <a:xfrm>
            <a:off x="46291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Date Placeholder 5"/>
          <p:cNvSpPr>
            <a:spLocks noGrp="1"/>
          </p:cNvSpPr>
          <p:nvPr>
            <p:ph type="dt" sz="half" idx="10"/>
          </p:nvPr>
        </p:nvSpPr>
        <p:spPr/>
        <p:txBody>
          <a:bodyPr/>
          <a:lstStyle/>
          <a:p>
            <a:pPr lvl="0" eaLnBrk="1" hangingPunct="1"/>
            <a:fld id="{BB962C8B-B14F-4D97-AF65-F5344CB8AC3E}" type="datetime1">
              <a:rPr lang="en-US">
                <a:latin typeface="Arial" panose="020B0604020202020204" pitchFamily="34" charset="0"/>
              </a:rPr>
            </a:fld>
            <a:endParaRPr lang="en-US">
              <a:latin typeface="Arial" panose="020B0604020202020204" pitchFamily="34" charset="0"/>
            </a:endParaRPr>
          </a:p>
        </p:txBody>
      </p:sp>
      <p:sp>
        <p:nvSpPr>
          <p:cNvPr id="7" name="Footer Placeholder 6"/>
          <p:cNvSpPr>
            <a:spLocks noGrp="1"/>
          </p:cNvSpPr>
          <p:nvPr>
            <p:ph type="ftr" sz="quarter" idx="11"/>
          </p:nvPr>
        </p:nvSpPr>
        <p:spPr/>
        <p:txBody>
          <a:bodyPr/>
          <a:lstStyle/>
          <a:p>
            <a:pPr lvl="0" eaLnBrk="1" hangingPunct="1"/>
            <a:endParaRPr lang="en-US">
              <a:latin typeface="Arial" panose="020B0604020202020204" pitchFamily="34" charset="0"/>
            </a:endParaRPr>
          </a:p>
        </p:txBody>
      </p:sp>
      <p:sp>
        <p:nvSpPr>
          <p:cNvPr id="8" name="Slide Number Placeholder 7"/>
          <p:cNvSpPr>
            <a:spLocks noGrp="1"/>
          </p:cNvSpPr>
          <p:nvPr>
            <p:ph type="sldNum" sz="quarter" idx="12"/>
          </p:nvPr>
        </p:nvSpPr>
        <p:spPr/>
        <p:txBody>
          <a:bodyPr/>
          <a:lstStyle/>
          <a:p>
            <a:pPr lvl="0" eaLnBrk="1" hangingPunct="1"/>
            <a:fld id="{9A0DB2DC-4C9A-4742-B13C-FB6460FD3503}" type="slidenum">
              <a:rPr lang="en-US">
                <a:latin typeface="Arial" panose="020B0604020202020204" pitchFamily="34" charset="0"/>
              </a:rPr>
            </a:fld>
            <a:endParaRPr lang="en-US">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martArt Placeholder 2"/>
          <p:cNvSpPr>
            <a:spLocks noGrp="1"/>
          </p:cNvSpPr>
          <p:nvPr>
            <p:ph type="pic" idx="1"/>
          </p:nvPr>
        </p:nvSpPr>
        <p:spPr/>
        <p:txBody>
          <a:bodyPr/>
          <a:lstStyle/>
          <a:p>
            <a:endParaRPr lang="en-US"/>
          </a:p>
        </p:txBody>
      </p:sp>
      <p:sp>
        <p:nvSpPr>
          <p:cNvPr id="4" name="Date Placeholder 3"/>
          <p:cNvSpPr>
            <a:spLocks noGrp="1"/>
          </p:cNvSpPr>
          <p:nvPr>
            <p:ph type="dt" sz="half" idx="10"/>
          </p:nvPr>
        </p:nvSpPr>
        <p:spPr/>
        <p:txBody>
          <a:bodyPr/>
          <a:lstStyle/>
          <a:p>
            <a:pPr lvl="0" eaLnBrk="1" hangingPunct="1"/>
            <a:fld id="{BB962C8B-B14F-4D97-AF65-F5344CB8AC3E}" type="datetime1">
              <a:rPr lang="en-US">
                <a:latin typeface="Arial" panose="020B0604020202020204" pitchFamily="34" charset="0"/>
              </a:rPr>
            </a:fld>
            <a:endParaRPr lang="en-US">
              <a:latin typeface="Arial" panose="020B0604020202020204" pitchFamily="34" charset="0"/>
            </a:endParaRPr>
          </a:p>
        </p:txBody>
      </p:sp>
      <p:sp>
        <p:nvSpPr>
          <p:cNvPr id="5" name="Footer Placeholder 4"/>
          <p:cNvSpPr>
            <a:spLocks noGrp="1"/>
          </p:cNvSpPr>
          <p:nvPr>
            <p:ph type="ftr" sz="quarter" idx="11"/>
          </p:nvPr>
        </p:nvSpPr>
        <p:spPr/>
        <p:txBody>
          <a:bodyPr/>
          <a:lstStyle/>
          <a:p>
            <a:pPr lvl="0" eaLnBrk="1" hangingPunct="1"/>
            <a:endParaRPr lang="en-US">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atin typeface="Arial" panose="020B0604020202020204" pitchFamily="34" charset="0"/>
              </a:rPr>
            </a:fld>
            <a:endParaRPr lang="en-US">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p>
            <a:pPr lvl="0" eaLnBrk="1" hangingPunct="1"/>
            <a:fld id="{BB962C8B-B14F-4D97-AF65-F5344CB8AC3E}" type="datetime1">
              <a:rPr lang="en-US">
                <a:latin typeface="Arial" panose="020B0604020202020204" pitchFamily="34" charset="0"/>
              </a:rPr>
            </a:fld>
            <a:endParaRPr lang="en-US">
              <a:latin typeface="Arial" panose="020B0604020202020204" pitchFamily="34" charset="0"/>
            </a:endParaRPr>
          </a:p>
        </p:txBody>
      </p:sp>
      <p:sp>
        <p:nvSpPr>
          <p:cNvPr id="5" name="Footer Placeholder 4"/>
          <p:cNvSpPr>
            <a:spLocks noGrp="1"/>
          </p:cNvSpPr>
          <p:nvPr>
            <p:ph type="ftr" sz="quarter" idx="11"/>
          </p:nvPr>
        </p:nvSpPr>
        <p:spPr/>
        <p:txBody>
          <a:bodyPr/>
          <a:p>
            <a:pPr lvl="0" eaLnBrk="1" hangingPunct="1"/>
            <a:endParaRPr lang="en-US">
              <a:latin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atin typeface="Arial" panose="020B0604020202020204" pitchFamily="34" charset="0"/>
              </a:rPr>
            </a:fld>
            <a:endParaRPr lang="en-US">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lvl="0" eaLnBrk="1" hangingPunct="1"/>
            <a:fld id="{BB962C8B-B14F-4D97-AF65-F5344CB8AC3E}" type="datetime1">
              <a:rPr lang="en-US">
                <a:latin typeface="Arial" panose="020B0604020202020204" pitchFamily="34" charset="0"/>
              </a:rPr>
            </a:fld>
            <a:endParaRPr lang="en-US">
              <a:latin typeface="Arial" panose="020B0604020202020204" pitchFamily="34" charset="0"/>
            </a:endParaRPr>
          </a:p>
        </p:txBody>
      </p:sp>
      <p:sp>
        <p:nvSpPr>
          <p:cNvPr id="5" name="Footer Placeholder 4"/>
          <p:cNvSpPr>
            <a:spLocks noGrp="1"/>
          </p:cNvSpPr>
          <p:nvPr>
            <p:ph type="ftr" sz="quarter" idx="11"/>
          </p:nvPr>
        </p:nvSpPr>
        <p:spPr/>
        <p:txBody>
          <a:bodyPr/>
          <a:p>
            <a:pPr lvl="0" eaLnBrk="1" hangingPunct="1"/>
            <a:endParaRPr lang="en-US">
              <a:latin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atin typeface="Arial" panose="020B0604020202020204" pitchFamily="34" charset="0"/>
              </a:rPr>
            </a:fld>
            <a:endParaRPr 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Date Placeholder 4"/>
          <p:cNvSpPr>
            <a:spLocks noGrp="1"/>
          </p:cNvSpPr>
          <p:nvPr>
            <p:ph type="dt" sz="half" idx="10"/>
          </p:nvPr>
        </p:nvSpPr>
        <p:spPr/>
        <p:txBody>
          <a:bodyPr/>
          <a:p>
            <a:pPr lvl="0" eaLnBrk="1" hangingPunct="1"/>
            <a:fld id="{BB962C8B-B14F-4D97-AF65-F5344CB8AC3E}" type="datetime1">
              <a:rPr lang="en-US">
                <a:latin typeface="Arial" panose="020B0604020202020204" pitchFamily="34" charset="0"/>
              </a:rPr>
            </a:fld>
            <a:endParaRPr lang="en-US">
              <a:latin typeface="Arial" panose="020B0604020202020204" pitchFamily="34" charset="0"/>
            </a:endParaRPr>
          </a:p>
        </p:txBody>
      </p:sp>
      <p:sp>
        <p:nvSpPr>
          <p:cNvPr id="6" name="Footer Placeholder 5"/>
          <p:cNvSpPr>
            <a:spLocks noGrp="1"/>
          </p:cNvSpPr>
          <p:nvPr>
            <p:ph type="ftr" sz="quarter" idx="11"/>
          </p:nvPr>
        </p:nvSpPr>
        <p:spPr/>
        <p:txBody>
          <a:bodyPr/>
          <a:p>
            <a:pPr lvl="0" eaLnBrk="1" hangingPunct="1"/>
            <a:endParaRPr lang="en-US">
              <a:latin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atin typeface="Arial" panose="020B0604020202020204" pitchFamily="34" charset="0"/>
              </a:rPr>
            </a:fld>
            <a:endParaRPr 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7" name="Date Placeholder 6"/>
          <p:cNvSpPr>
            <a:spLocks noGrp="1"/>
          </p:cNvSpPr>
          <p:nvPr>
            <p:ph type="dt" sz="half" idx="10"/>
          </p:nvPr>
        </p:nvSpPr>
        <p:spPr/>
        <p:txBody>
          <a:bodyPr/>
          <a:p>
            <a:pPr lvl="0" eaLnBrk="1" hangingPunct="1"/>
            <a:fld id="{BB962C8B-B14F-4D97-AF65-F5344CB8AC3E}" type="datetime1">
              <a:rPr lang="en-US">
                <a:latin typeface="Arial" panose="020B0604020202020204" pitchFamily="34" charset="0"/>
              </a:rPr>
            </a:fld>
            <a:endParaRPr lang="en-US">
              <a:latin typeface="Arial" panose="020B0604020202020204" pitchFamily="34" charset="0"/>
            </a:endParaRPr>
          </a:p>
        </p:txBody>
      </p:sp>
      <p:sp>
        <p:nvSpPr>
          <p:cNvPr id="8" name="Footer Placeholder 7"/>
          <p:cNvSpPr>
            <a:spLocks noGrp="1"/>
          </p:cNvSpPr>
          <p:nvPr>
            <p:ph type="ftr" sz="quarter" idx="11"/>
          </p:nvPr>
        </p:nvSpPr>
        <p:spPr/>
        <p:txBody>
          <a:bodyPr/>
          <a:p>
            <a:pPr lvl="0" eaLnBrk="1" hangingPunct="1"/>
            <a:endParaRPr lang="en-US">
              <a:latin typeface="Arial" panose="020B0604020202020204" pitchFamily="34" charset="0"/>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a:latin typeface="Arial" panose="020B0604020202020204" pitchFamily="34" charset="0"/>
              </a:rPr>
            </a:fld>
            <a:endParaRPr 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p>
            <a:pPr lvl="0" eaLnBrk="1" hangingPunct="1"/>
            <a:fld id="{BB962C8B-B14F-4D97-AF65-F5344CB8AC3E}" type="datetime1">
              <a:rPr lang="en-US">
                <a:latin typeface="Arial" panose="020B0604020202020204" pitchFamily="34" charset="0"/>
              </a:rPr>
            </a:fld>
            <a:endParaRPr lang="en-US">
              <a:latin typeface="Arial" panose="020B0604020202020204" pitchFamily="34" charset="0"/>
            </a:endParaRPr>
          </a:p>
        </p:txBody>
      </p:sp>
      <p:sp>
        <p:nvSpPr>
          <p:cNvPr id="4" name="Footer Placeholder 3"/>
          <p:cNvSpPr>
            <a:spLocks noGrp="1"/>
          </p:cNvSpPr>
          <p:nvPr>
            <p:ph type="ftr" sz="quarter" idx="11"/>
          </p:nvPr>
        </p:nvSpPr>
        <p:spPr/>
        <p:txBody>
          <a:bodyPr/>
          <a:p>
            <a:pPr lvl="0" eaLnBrk="1" hangingPunct="1"/>
            <a:endParaRPr lang="en-US">
              <a:latin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a:latin typeface="Arial" panose="020B0604020202020204" pitchFamily="34" charset="0"/>
              </a:rPr>
            </a:fld>
            <a:endParaRPr 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lvl="0" eaLnBrk="1" hangingPunct="1"/>
            <a:fld id="{BB962C8B-B14F-4D97-AF65-F5344CB8AC3E}" type="datetime1">
              <a:rPr lang="en-US">
                <a:latin typeface="Arial" panose="020B0604020202020204" pitchFamily="34" charset="0"/>
              </a:rPr>
            </a:fld>
            <a:endParaRPr lang="en-US">
              <a:latin typeface="Arial" panose="020B0604020202020204" pitchFamily="34" charset="0"/>
            </a:endParaRPr>
          </a:p>
        </p:txBody>
      </p:sp>
      <p:sp>
        <p:nvSpPr>
          <p:cNvPr id="3" name="Footer Placeholder 2"/>
          <p:cNvSpPr>
            <a:spLocks noGrp="1"/>
          </p:cNvSpPr>
          <p:nvPr>
            <p:ph type="ftr" sz="quarter" idx="11"/>
          </p:nvPr>
        </p:nvSpPr>
        <p:spPr/>
        <p:txBody>
          <a:bodyPr/>
          <a:p>
            <a:pPr lvl="0" eaLnBrk="1" hangingPunct="1"/>
            <a:endParaRPr lang="en-US">
              <a:latin typeface="Arial" panose="020B0604020202020204" pitchFamily="34" charset="0"/>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a:latin typeface="Arial" panose="020B0604020202020204" pitchFamily="34" charset="0"/>
              </a:rPr>
            </a:fld>
            <a:endParaRPr 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lvl="0" eaLnBrk="1" hangingPunct="1"/>
            <a:fld id="{BB962C8B-B14F-4D97-AF65-F5344CB8AC3E}" type="datetime1">
              <a:rPr lang="en-US">
                <a:latin typeface="Arial" panose="020B0604020202020204" pitchFamily="34" charset="0"/>
              </a:rPr>
            </a:fld>
            <a:endParaRPr lang="en-US">
              <a:latin typeface="Arial" panose="020B0604020202020204" pitchFamily="34" charset="0"/>
            </a:endParaRPr>
          </a:p>
        </p:txBody>
      </p:sp>
      <p:sp>
        <p:nvSpPr>
          <p:cNvPr id="6" name="Footer Placeholder 5"/>
          <p:cNvSpPr>
            <a:spLocks noGrp="1"/>
          </p:cNvSpPr>
          <p:nvPr>
            <p:ph type="ftr" sz="quarter" idx="11"/>
          </p:nvPr>
        </p:nvSpPr>
        <p:spPr/>
        <p:txBody>
          <a:bodyPr/>
          <a:p>
            <a:pPr lvl="0" eaLnBrk="1" hangingPunct="1"/>
            <a:endParaRPr lang="en-US">
              <a:latin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atin typeface="Arial" panose="020B0604020202020204" pitchFamily="34" charset="0"/>
              </a:rPr>
            </a:fld>
            <a:endParaRPr 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vi-VN"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lvl="0" eaLnBrk="1" hangingPunct="1"/>
            <a:fld id="{BB962C8B-B14F-4D97-AF65-F5344CB8AC3E}" type="datetime1">
              <a:rPr lang="en-US">
                <a:latin typeface="Arial" panose="020B0604020202020204" pitchFamily="34" charset="0"/>
              </a:rPr>
            </a:fld>
            <a:endParaRPr lang="en-US">
              <a:latin typeface="Arial" panose="020B0604020202020204" pitchFamily="34" charset="0"/>
            </a:endParaRPr>
          </a:p>
        </p:txBody>
      </p:sp>
      <p:sp>
        <p:nvSpPr>
          <p:cNvPr id="6" name="Footer Placeholder 5"/>
          <p:cNvSpPr>
            <a:spLocks noGrp="1"/>
          </p:cNvSpPr>
          <p:nvPr>
            <p:ph type="ftr" sz="quarter" idx="11"/>
          </p:nvPr>
        </p:nvSpPr>
        <p:spPr/>
        <p:txBody>
          <a:bodyPr/>
          <a:p>
            <a:pPr lvl="0" eaLnBrk="1" hangingPunct="1"/>
            <a:endParaRPr lang="en-US">
              <a:latin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atin typeface="Arial" panose="020B0604020202020204" pitchFamily="34" charset="0"/>
              </a:rPr>
            </a:fld>
            <a:endParaRPr 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1.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6"/>
          <a:stretch>
            <a:fillRect/>
          </a:stretch>
        </a:blip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dirty="0"/>
              <a:t>Click to edit Master title style</a:t>
            </a:r>
            <a:endParaRPr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lvl="0" eaLnBrk="1" hangingPunct="1"/>
            <a:fld id="{BB962C8B-B14F-4D97-AF65-F5344CB8AC3E}" type="datetime1">
              <a:rPr lang="en-US">
                <a:latin typeface="Arial" panose="020B0604020202020204" pitchFamily="34" charset="0"/>
              </a:rPr>
            </a:fld>
            <a:endParaRPr lang="en-US">
              <a:latin typeface="Arial" panose="020B0604020202020204"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lvl="0" eaLnBrk="1" hangingPunct="1"/>
            <a:endParaRPr lang="en-US">
              <a:latin typeface="Arial" panose="020B0604020202020204"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a:latin typeface="Arial" panose="020B0604020202020204" pitchFamily="34" charset="0"/>
              </a:rPr>
            </a:fld>
            <a:endParaRPr 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image" Target="../media/image13.png"/><Relationship Id="rId7" Type="http://schemas.openxmlformats.org/officeDocument/2006/relationships/image" Target="../media/image10.png"/><Relationship Id="rId6" Type="http://schemas.openxmlformats.org/officeDocument/2006/relationships/image" Target="../media/image17.emf"/><Relationship Id="rId5" Type="http://schemas.openxmlformats.org/officeDocument/2006/relationships/oleObject" Target="../embeddings/oleObject2.bin"/><Relationship Id="rId4" Type="http://schemas.openxmlformats.org/officeDocument/2006/relationships/image" Target="../media/image9.png"/><Relationship Id="rId3" Type="http://schemas.openxmlformats.org/officeDocument/2006/relationships/image" Target="../media/image16.emf"/><Relationship Id="rId2" Type="http://schemas.openxmlformats.org/officeDocument/2006/relationships/oleObject" Target="../embeddings/oleObject1.bin"/><Relationship Id="rId10" Type="http://schemas.openxmlformats.org/officeDocument/2006/relationships/vmlDrawing" Target="../drawings/vmlDrawing1.v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GIF"/></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3.xml"/><Relationship Id="rId2" Type="http://schemas.openxmlformats.org/officeDocument/2006/relationships/image" Target="../media/image3.GIF"/><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GI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GIF"/><Relationship Id="rId1" Type="http://schemas.openxmlformats.org/officeDocument/2006/relationships/image" Target="../media/image4.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GIF"/><Relationship Id="rId1"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GIF"/></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GIF"/><Relationship Id="rId1" Type="http://schemas.openxmlformats.org/officeDocument/2006/relationships/image" Target="../media/image3.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GIF"/></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9.GIF"/><Relationship Id="rId5" Type="http://schemas.openxmlformats.org/officeDocument/2006/relationships/image" Target="../media/image28.pn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GIF"/><Relationship Id="rId1" Type="http://schemas.openxmlformats.org/officeDocument/2006/relationships/image" Target="../media/image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GIF"/><Relationship Id="rId1"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GIF"/><Relationship Id="rId1" Type="http://schemas.openxmlformats.org/officeDocument/2006/relationships/image" Target="../media/image7.GIF"/></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1138" name="WordArt 4"/>
          <p:cNvSpPr>
            <a:spLocks noTextEdit="1"/>
          </p:cNvSpPr>
          <p:nvPr/>
        </p:nvSpPr>
        <p:spPr>
          <a:xfrm>
            <a:off x="2209800" y="152400"/>
            <a:ext cx="4876800" cy="1447800"/>
          </a:xfrm>
          <a:prstGeom prst="rect">
            <a:avLst/>
          </a:prstGeom>
        </p:spPr>
        <p:txBody>
          <a:bodyPr wrap="none" fromWordArt="1">
            <a:prstTxWarp prst="textPlain">
              <a:avLst>
                <a:gd name="adj" fmla="val 50000"/>
              </a:avLst>
            </a:prstTxWarp>
            <a:normAutofit/>
          </a:bodyPr>
          <a:p>
            <a:pPr algn="ctr" eaLnBrk="0" hangingPunct="0"/>
            <a:r>
              <a:rPr lang="en-US" sz="40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Kiểm tra bài cũ</a:t>
            </a:r>
            <a:endParaRPr lang="en-US" sz="40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endParaRPr>
          </a:p>
        </p:txBody>
      </p:sp>
      <p:sp>
        <p:nvSpPr>
          <p:cNvPr id="2053" name="Text Box 5"/>
          <p:cNvSpPr txBox="1"/>
          <p:nvPr/>
        </p:nvSpPr>
        <p:spPr>
          <a:xfrm>
            <a:off x="152400" y="2012950"/>
            <a:ext cx="8763000" cy="1554163"/>
          </a:xfrm>
          <a:prstGeom prst="rect">
            <a:avLst/>
          </a:prstGeom>
          <a:noFill/>
          <a:ln w="9525">
            <a:noFill/>
          </a:ln>
        </p:spPr>
        <p:txBody>
          <a:bodyPr>
            <a:spAutoFit/>
          </a:bodyPr>
          <a:p>
            <a:r>
              <a:rPr sz="3200">
                <a:solidFill>
                  <a:srgbClr val="FF0000"/>
                </a:solidFill>
                <a:latin typeface="Arial" panose="020B0604020202020204" pitchFamily="34" charset="0"/>
              </a:rPr>
              <a:t>1. </a:t>
            </a:r>
            <a:r>
              <a:rPr lang="nl-NL" altLang="x-none" sz="3200" dirty="0">
                <a:solidFill>
                  <a:srgbClr val="FF0000"/>
                </a:solidFill>
                <a:latin typeface="Arial" panose="020B0604020202020204" pitchFamily="34" charset="0"/>
              </a:rPr>
              <a:t>Thế nào là hô hấp? </a:t>
            </a:r>
            <a:endParaRPr lang="nl-NL" altLang="x-none" sz="3200" dirty="0">
              <a:solidFill>
                <a:srgbClr val="FF0000"/>
              </a:solidFill>
              <a:latin typeface="Arial" panose="020B0604020202020204" pitchFamily="34" charset="0"/>
            </a:endParaRPr>
          </a:p>
          <a:p>
            <a:r>
              <a:rPr lang="nl-NL" altLang="x-none" sz="3200" dirty="0">
                <a:solidFill>
                  <a:srgbClr val="FF0000"/>
                </a:solidFill>
                <a:latin typeface="Arial" panose="020B0604020202020204" pitchFamily="34" charset="0"/>
              </a:rPr>
              <a:t>2.  Hệ hô hấp gồm những cơ quan nào?  Nêu chức năng của các cơ quan đó?</a:t>
            </a:r>
            <a:endParaRPr sz="320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diamond(in)">
                                      <p:cBhvr>
                                        <p:cTn id="7" dur="2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6434" name="Text Box 146433"/>
          <p:cNvSpPr txBox="1"/>
          <p:nvPr/>
        </p:nvSpPr>
        <p:spPr>
          <a:xfrm>
            <a:off x="0" y="76200"/>
            <a:ext cx="9144000" cy="533400"/>
          </a:xfrm>
          <a:prstGeom prst="rect">
            <a:avLst/>
          </a:prstGeom>
          <a:noFill/>
          <a:ln w="9525">
            <a:noFill/>
          </a:ln>
        </p:spPr>
        <p:txBody>
          <a:bodyPr anchor="ctr" anchorCtr="0"/>
          <a:p>
            <a:pPr algn="ctr"/>
            <a:r>
              <a:rPr sz="3000" err="1">
                <a:solidFill>
                  <a:srgbClr val="0000FF"/>
                </a:solidFill>
                <a:latin typeface="Arial" panose="020B0604020202020204" pitchFamily="34" charset="0"/>
              </a:rPr>
              <a:t>Cử</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động</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của</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cơ</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hoành</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trong</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khi</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hô</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hấp</a:t>
            </a:r>
            <a:endParaRPr sz="3000">
              <a:solidFill>
                <a:srgbClr val="0000FF"/>
              </a:solidFill>
              <a:latin typeface="Arial" panose="020B0604020202020204" pitchFamily="34" charset="0"/>
            </a:endParaRPr>
          </a:p>
        </p:txBody>
      </p:sp>
      <p:pic>
        <p:nvPicPr>
          <p:cNvPr id="146435" name="Picture 146434"/>
          <p:cNvPicPr>
            <a:picLocks noChangeAspect="1"/>
          </p:cNvPicPr>
          <p:nvPr/>
        </p:nvPicPr>
        <p:blipFill>
          <a:blip r:embed="rId1"/>
          <a:stretch>
            <a:fillRect/>
          </a:stretch>
        </p:blipFill>
        <p:spPr>
          <a:xfrm>
            <a:off x="231775" y="762000"/>
            <a:ext cx="4298950" cy="4352925"/>
          </a:xfrm>
          <a:prstGeom prst="rect">
            <a:avLst/>
          </a:prstGeom>
          <a:noFill/>
          <a:ln w="9525">
            <a:noFill/>
          </a:ln>
        </p:spPr>
      </p:pic>
      <p:pic>
        <p:nvPicPr>
          <p:cNvPr id="146436" name="Picture 146435"/>
          <p:cNvPicPr>
            <a:picLocks noChangeAspect="1"/>
          </p:cNvPicPr>
          <p:nvPr/>
        </p:nvPicPr>
        <p:blipFill>
          <a:blip r:embed="rId2"/>
          <a:stretch>
            <a:fillRect/>
          </a:stretch>
        </p:blipFill>
        <p:spPr>
          <a:xfrm>
            <a:off x="4800600" y="771525"/>
            <a:ext cx="4168775" cy="4343400"/>
          </a:xfrm>
          <a:prstGeom prst="rect">
            <a:avLst/>
          </a:prstGeom>
          <a:noFill/>
          <a:ln w="9525">
            <a:noFill/>
          </a:ln>
        </p:spPr>
      </p:pic>
      <p:sp>
        <p:nvSpPr>
          <p:cNvPr id="146437" name="Text Box 146436"/>
          <p:cNvSpPr txBox="1"/>
          <p:nvPr/>
        </p:nvSpPr>
        <p:spPr>
          <a:xfrm>
            <a:off x="381000" y="847725"/>
            <a:ext cx="1295400" cy="549275"/>
          </a:xfrm>
          <a:prstGeom prst="rect">
            <a:avLst/>
          </a:prstGeom>
          <a:noFill/>
          <a:ln w="9525">
            <a:noFill/>
          </a:ln>
        </p:spPr>
        <p:txBody>
          <a:bodyPr>
            <a:spAutoFit/>
          </a:bodyPr>
          <a:p>
            <a:pPr eaLnBrk="0" hangingPunct="0">
              <a:spcBef>
                <a:spcPct val="50000"/>
              </a:spcBef>
            </a:pPr>
            <a:r>
              <a:rPr sz="3000">
                <a:solidFill>
                  <a:srgbClr val="0000FF"/>
                </a:solidFill>
                <a:latin typeface="Arial" panose="020B0604020202020204" pitchFamily="34" charset="0"/>
              </a:rPr>
              <a:t>H.1</a:t>
            </a:r>
            <a:endParaRPr sz="3000">
              <a:solidFill>
                <a:srgbClr val="0000FF"/>
              </a:solidFill>
              <a:latin typeface="Arial" panose="020B0604020202020204" pitchFamily="34" charset="0"/>
            </a:endParaRPr>
          </a:p>
        </p:txBody>
      </p:sp>
      <p:sp>
        <p:nvSpPr>
          <p:cNvPr id="146438" name="Text Box 146437"/>
          <p:cNvSpPr txBox="1"/>
          <p:nvPr/>
        </p:nvSpPr>
        <p:spPr>
          <a:xfrm>
            <a:off x="4876800" y="847725"/>
            <a:ext cx="990600" cy="549275"/>
          </a:xfrm>
          <a:prstGeom prst="rect">
            <a:avLst/>
          </a:prstGeom>
          <a:noFill/>
          <a:ln w="9525">
            <a:noFill/>
          </a:ln>
        </p:spPr>
        <p:txBody>
          <a:bodyPr>
            <a:spAutoFit/>
          </a:bodyPr>
          <a:p>
            <a:pPr eaLnBrk="0" hangingPunct="0">
              <a:spcBef>
                <a:spcPct val="50000"/>
              </a:spcBef>
            </a:pPr>
            <a:r>
              <a:rPr sz="3000">
                <a:solidFill>
                  <a:srgbClr val="0000FF"/>
                </a:solidFill>
                <a:latin typeface="Arial" panose="020B0604020202020204" pitchFamily="34" charset="0"/>
              </a:rPr>
              <a:t>H.2</a:t>
            </a:r>
            <a:endParaRPr sz="3000">
              <a:solidFill>
                <a:srgbClr val="0000FF"/>
              </a:solidFill>
              <a:latin typeface="Arial" panose="020B0604020202020204" pitchFamily="34" charset="0"/>
            </a:endParaRPr>
          </a:p>
        </p:txBody>
      </p:sp>
      <p:sp>
        <p:nvSpPr>
          <p:cNvPr id="146439" name="Text Box 146438"/>
          <p:cNvSpPr txBox="1"/>
          <p:nvPr/>
        </p:nvSpPr>
        <p:spPr>
          <a:xfrm>
            <a:off x="76200" y="5343525"/>
            <a:ext cx="4419600" cy="946150"/>
          </a:xfrm>
          <a:prstGeom prst="rect">
            <a:avLst/>
          </a:prstGeom>
          <a:noFill/>
          <a:ln w="9525">
            <a:noFill/>
          </a:ln>
        </p:spPr>
        <p:txBody>
          <a:bodyPr>
            <a:spAutoFit/>
          </a:bodyPr>
          <a:p>
            <a:pPr algn="ctr" eaLnBrk="0" hangingPunct="0">
              <a:spcBef>
                <a:spcPct val="50000"/>
              </a:spcBef>
            </a:pPr>
            <a:r>
              <a:rPr sz="2800" err="1">
                <a:solidFill>
                  <a:srgbClr val="0000FF"/>
                </a:solidFill>
                <a:latin typeface="Arial" panose="020B0604020202020204" pitchFamily="34" charset="0"/>
              </a:rPr>
              <a:t>Cơ</a:t>
            </a:r>
            <a:r>
              <a:rPr sz="2800">
                <a:solidFill>
                  <a:srgbClr val="0000FF"/>
                </a:solidFill>
                <a:latin typeface="Arial" panose="020B0604020202020204" pitchFamily="34" charset="0"/>
              </a:rPr>
              <a:t> </a:t>
            </a:r>
            <a:r>
              <a:rPr sz="2800" err="1">
                <a:solidFill>
                  <a:srgbClr val="0000FF"/>
                </a:solidFill>
                <a:latin typeface="Arial" panose="020B0604020202020204" pitchFamily="34" charset="0"/>
              </a:rPr>
              <a:t>hoành</a:t>
            </a:r>
            <a:r>
              <a:rPr sz="2800">
                <a:solidFill>
                  <a:srgbClr val="0000FF"/>
                </a:solidFill>
                <a:latin typeface="Arial" panose="020B0604020202020204" pitchFamily="34" charset="0"/>
              </a:rPr>
              <a:t>  </a:t>
            </a:r>
            <a:r>
              <a:rPr sz="2800" u="sng">
                <a:solidFill>
                  <a:srgbClr val="0000FF"/>
                </a:solidFill>
                <a:latin typeface="Arial" panose="020B0604020202020204" pitchFamily="34" charset="0"/>
              </a:rPr>
              <a:t>CO</a:t>
            </a:r>
            <a:r>
              <a:rPr sz="2800">
                <a:solidFill>
                  <a:srgbClr val="0000FF"/>
                </a:solidFill>
                <a:latin typeface="Arial" panose="020B0604020202020204" pitchFamily="34" charset="0"/>
              </a:rPr>
              <a:t>, </a:t>
            </a:r>
            <a:r>
              <a:rPr sz="2800" err="1">
                <a:solidFill>
                  <a:srgbClr val="0000FF"/>
                </a:solidFill>
                <a:latin typeface="Arial" panose="020B0604020202020204" pitchFamily="34" charset="0"/>
              </a:rPr>
              <a:t>lồng</a:t>
            </a:r>
            <a:r>
              <a:rPr sz="2800">
                <a:solidFill>
                  <a:srgbClr val="0000FF"/>
                </a:solidFill>
                <a:latin typeface="Arial" panose="020B0604020202020204" pitchFamily="34" charset="0"/>
              </a:rPr>
              <a:t> </a:t>
            </a:r>
            <a:r>
              <a:rPr sz="2800" err="1">
                <a:solidFill>
                  <a:srgbClr val="0000FF"/>
                </a:solidFill>
                <a:latin typeface="Arial" panose="020B0604020202020204" pitchFamily="34" charset="0"/>
              </a:rPr>
              <a:t>ngực</a:t>
            </a:r>
            <a:r>
              <a:rPr sz="2800">
                <a:solidFill>
                  <a:srgbClr val="0000FF"/>
                </a:solidFill>
                <a:latin typeface="Arial" panose="020B0604020202020204" pitchFamily="34" charset="0"/>
              </a:rPr>
              <a:t> </a:t>
            </a:r>
            <a:r>
              <a:rPr sz="2800" err="1">
                <a:solidFill>
                  <a:srgbClr val="0000FF"/>
                </a:solidFill>
                <a:latin typeface="Arial" panose="020B0604020202020204" pitchFamily="34" charset="0"/>
              </a:rPr>
              <a:t>nâng</a:t>
            </a:r>
            <a:r>
              <a:rPr sz="2800">
                <a:solidFill>
                  <a:srgbClr val="0000FF"/>
                </a:solidFill>
                <a:latin typeface="Arial" panose="020B0604020202020204" pitchFamily="34" charset="0"/>
              </a:rPr>
              <a:t> </a:t>
            </a:r>
            <a:r>
              <a:rPr sz="2800" err="1">
                <a:solidFill>
                  <a:srgbClr val="0000FF"/>
                </a:solidFill>
                <a:latin typeface="Arial" panose="020B0604020202020204" pitchFamily="34" charset="0"/>
              </a:rPr>
              <a:t>lên</a:t>
            </a:r>
            <a:r>
              <a:rPr sz="2800">
                <a:solidFill>
                  <a:srgbClr val="0000FF"/>
                </a:solidFill>
                <a:latin typeface="Arial" panose="020B0604020202020204" pitchFamily="34" charset="0"/>
              </a:rPr>
              <a:t> </a:t>
            </a:r>
            <a:r>
              <a:rPr sz="2800" err="1">
                <a:solidFill>
                  <a:srgbClr val="0000FF"/>
                </a:solidFill>
                <a:latin typeface="Arial" panose="020B0604020202020204" pitchFamily="34" charset="0"/>
              </a:rPr>
              <a:t>và</a:t>
            </a:r>
            <a:r>
              <a:rPr sz="2800">
                <a:solidFill>
                  <a:srgbClr val="0000FF"/>
                </a:solidFill>
                <a:latin typeface="Arial" panose="020B0604020202020204" pitchFamily="34" charset="0"/>
              </a:rPr>
              <a:t> </a:t>
            </a:r>
            <a:r>
              <a:rPr sz="2800" err="1">
                <a:solidFill>
                  <a:srgbClr val="0000FF"/>
                </a:solidFill>
                <a:latin typeface="Arial" panose="020B0604020202020204" pitchFamily="34" charset="0"/>
              </a:rPr>
              <a:t>mở</a:t>
            </a:r>
            <a:r>
              <a:rPr sz="2800">
                <a:solidFill>
                  <a:srgbClr val="0000FF"/>
                </a:solidFill>
                <a:latin typeface="Arial" panose="020B0604020202020204" pitchFamily="34" charset="0"/>
              </a:rPr>
              <a:t> </a:t>
            </a:r>
            <a:r>
              <a:rPr sz="2800" err="1">
                <a:solidFill>
                  <a:srgbClr val="0000FF"/>
                </a:solidFill>
                <a:latin typeface="Arial" panose="020B0604020202020204" pitchFamily="34" charset="0"/>
              </a:rPr>
              <a:t>rộng</a:t>
            </a:r>
            <a:endParaRPr sz="2800">
              <a:solidFill>
                <a:srgbClr val="0000FF"/>
              </a:solidFill>
              <a:latin typeface="Arial" panose="020B0604020202020204" pitchFamily="34" charset="0"/>
            </a:endParaRPr>
          </a:p>
        </p:txBody>
      </p:sp>
      <p:sp>
        <p:nvSpPr>
          <p:cNvPr id="146440" name="Text Box 146439"/>
          <p:cNvSpPr txBox="1"/>
          <p:nvPr/>
        </p:nvSpPr>
        <p:spPr>
          <a:xfrm>
            <a:off x="4572000" y="5343525"/>
            <a:ext cx="4495800" cy="946150"/>
          </a:xfrm>
          <a:prstGeom prst="rect">
            <a:avLst/>
          </a:prstGeom>
          <a:noFill/>
          <a:ln w="9525">
            <a:noFill/>
          </a:ln>
        </p:spPr>
        <p:txBody>
          <a:bodyPr>
            <a:spAutoFit/>
          </a:bodyPr>
          <a:p>
            <a:pPr algn="ctr" eaLnBrk="0" hangingPunct="0">
              <a:spcBef>
                <a:spcPct val="50000"/>
              </a:spcBef>
            </a:pPr>
            <a:r>
              <a:rPr sz="2800" err="1">
                <a:solidFill>
                  <a:srgbClr val="0000FF"/>
                </a:solidFill>
                <a:latin typeface="Arial" panose="020B0604020202020204" pitchFamily="34" charset="0"/>
              </a:rPr>
              <a:t>Cơ</a:t>
            </a:r>
            <a:r>
              <a:rPr sz="2800">
                <a:solidFill>
                  <a:srgbClr val="0000FF"/>
                </a:solidFill>
                <a:latin typeface="Arial" panose="020B0604020202020204" pitchFamily="34" charset="0"/>
              </a:rPr>
              <a:t> </a:t>
            </a:r>
            <a:r>
              <a:rPr sz="2800" err="1">
                <a:solidFill>
                  <a:srgbClr val="0000FF"/>
                </a:solidFill>
                <a:latin typeface="Arial" panose="020B0604020202020204" pitchFamily="34" charset="0"/>
              </a:rPr>
              <a:t>hoành</a:t>
            </a:r>
            <a:r>
              <a:rPr sz="2800">
                <a:solidFill>
                  <a:srgbClr val="0000FF"/>
                </a:solidFill>
                <a:latin typeface="Arial" panose="020B0604020202020204" pitchFamily="34" charset="0"/>
              </a:rPr>
              <a:t> </a:t>
            </a:r>
            <a:r>
              <a:rPr sz="2800" u="sng">
                <a:solidFill>
                  <a:srgbClr val="0000FF"/>
                </a:solidFill>
                <a:latin typeface="Arial" panose="020B0604020202020204" pitchFamily="34" charset="0"/>
              </a:rPr>
              <a:t>DÃN</a:t>
            </a:r>
            <a:r>
              <a:rPr sz="2800">
                <a:solidFill>
                  <a:srgbClr val="0000FF"/>
                </a:solidFill>
                <a:latin typeface="Arial" panose="020B0604020202020204" pitchFamily="34" charset="0"/>
              </a:rPr>
              <a:t>, </a:t>
            </a:r>
            <a:r>
              <a:rPr sz="2800" err="1">
                <a:solidFill>
                  <a:srgbClr val="0000FF"/>
                </a:solidFill>
                <a:latin typeface="Arial" panose="020B0604020202020204" pitchFamily="34" charset="0"/>
              </a:rPr>
              <a:t>lồng</a:t>
            </a:r>
            <a:r>
              <a:rPr sz="2800">
                <a:solidFill>
                  <a:srgbClr val="0000FF"/>
                </a:solidFill>
                <a:latin typeface="Arial" panose="020B0604020202020204" pitchFamily="34" charset="0"/>
              </a:rPr>
              <a:t> </a:t>
            </a:r>
            <a:r>
              <a:rPr sz="2800" err="1">
                <a:solidFill>
                  <a:srgbClr val="0000FF"/>
                </a:solidFill>
                <a:latin typeface="Arial" panose="020B0604020202020204" pitchFamily="34" charset="0"/>
              </a:rPr>
              <a:t>ngực</a:t>
            </a:r>
            <a:r>
              <a:rPr sz="2800">
                <a:solidFill>
                  <a:srgbClr val="0000FF"/>
                </a:solidFill>
                <a:latin typeface="Arial" panose="020B0604020202020204" pitchFamily="34" charset="0"/>
              </a:rPr>
              <a:t> </a:t>
            </a:r>
            <a:r>
              <a:rPr sz="2800" err="1">
                <a:solidFill>
                  <a:srgbClr val="0000FF"/>
                </a:solidFill>
                <a:latin typeface="Arial" panose="020B0604020202020204" pitchFamily="34" charset="0"/>
              </a:rPr>
              <a:t>hạ</a:t>
            </a:r>
            <a:r>
              <a:rPr sz="2800">
                <a:solidFill>
                  <a:srgbClr val="0000FF"/>
                </a:solidFill>
                <a:latin typeface="Arial" panose="020B0604020202020204" pitchFamily="34" charset="0"/>
              </a:rPr>
              <a:t> </a:t>
            </a:r>
            <a:r>
              <a:rPr sz="2800" err="1">
                <a:solidFill>
                  <a:srgbClr val="0000FF"/>
                </a:solidFill>
                <a:latin typeface="Arial" panose="020B0604020202020204" pitchFamily="34" charset="0"/>
              </a:rPr>
              <a:t>xuống</a:t>
            </a:r>
            <a:r>
              <a:rPr sz="2800">
                <a:solidFill>
                  <a:srgbClr val="0000FF"/>
                </a:solidFill>
                <a:latin typeface="Arial" panose="020B0604020202020204" pitchFamily="34" charset="0"/>
              </a:rPr>
              <a:t> </a:t>
            </a:r>
            <a:r>
              <a:rPr sz="2800" err="1">
                <a:solidFill>
                  <a:srgbClr val="0000FF"/>
                </a:solidFill>
                <a:latin typeface="Arial" panose="020B0604020202020204" pitchFamily="34" charset="0"/>
              </a:rPr>
              <a:t>và</a:t>
            </a:r>
            <a:r>
              <a:rPr sz="2800">
                <a:solidFill>
                  <a:srgbClr val="0000FF"/>
                </a:solidFill>
                <a:latin typeface="Arial" panose="020B0604020202020204" pitchFamily="34" charset="0"/>
              </a:rPr>
              <a:t> </a:t>
            </a:r>
            <a:r>
              <a:rPr sz="2800" err="1">
                <a:solidFill>
                  <a:srgbClr val="0000FF"/>
                </a:solidFill>
                <a:latin typeface="Arial" panose="020B0604020202020204" pitchFamily="34" charset="0"/>
              </a:rPr>
              <a:t>thu</a:t>
            </a:r>
            <a:r>
              <a:rPr sz="2800">
                <a:solidFill>
                  <a:srgbClr val="0000FF"/>
                </a:solidFill>
                <a:latin typeface="Arial" panose="020B0604020202020204" pitchFamily="34" charset="0"/>
              </a:rPr>
              <a:t> </a:t>
            </a:r>
            <a:r>
              <a:rPr sz="2800" err="1">
                <a:solidFill>
                  <a:srgbClr val="0000FF"/>
                </a:solidFill>
                <a:latin typeface="Arial" panose="020B0604020202020204" pitchFamily="34" charset="0"/>
              </a:rPr>
              <a:t>nhỏ</a:t>
            </a:r>
            <a:endParaRPr sz="2800">
              <a:solidFill>
                <a:srgbClr val="0000FF"/>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6439"/>
                                        </p:tgtEl>
                                        <p:attrNameLst>
                                          <p:attrName>style.visibility</p:attrName>
                                        </p:attrNameLst>
                                      </p:cBhvr>
                                      <p:to>
                                        <p:strVal val="visible"/>
                                      </p:to>
                                    </p:set>
                                    <p:animEffect transition="in" filter="strips(downLeft)">
                                      <p:cBhvr>
                                        <p:cTn id="7" dur="500"/>
                                        <p:tgtEl>
                                          <p:spTgt spid="14643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46440"/>
                                        </p:tgtEl>
                                        <p:attrNameLst>
                                          <p:attrName>style.visibility</p:attrName>
                                        </p:attrNameLst>
                                      </p:cBhvr>
                                      <p:to>
                                        <p:strVal val="visible"/>
                                      </p:to>
                                    </p:set>
                                    <p:animEffect transition="in" filter="strips(downLeft)">
                                      <p:cBhvr>
                                        <p:cTn id="12" dur="500"/>
                                        <p:tgtEl>
                                          <p:spTgt spid="146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9" grpId="0"/>
      <p:bldP spid="14644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47458" name="Picture 147457"/>
          <p:cNvPicPr>
            <a:picLocks noChangeAspect="1"/>
          </p:cNvPicPr>
          <p:nvPr/>
        </p:nvPicPr>
        <p:blipFill>
          <a:blip r:embed="rId1"/>
          <a:stretch>
            <a:fillRect/>
          </a:stretch>
        </p:blipFill>
        <p:spPr>
          <a:xfrm>
            <a:off x="1485900" y="1000125"/>
            <a:ext cx="6172200" cy="5767388"/>
          </a:xfrm>
          <a:prstGeom prst="rect">
            <a:avLst/>
          </a:prstGeom>
          <a:noFill/>
          <a:ln w="9525">
            <a:noFill/>
          </a:ln>
        </p:spPr>
      </p:pic>
      <p:sp>
        <p:nvSpPr>
          <p:cNvPr id="147459" name="Title 147458"/>
          <p:cNvSpPr>
            <a:spLocks noGrp="1"/>
          </p:cNvSpPr>
          <p:nvPr>
            <p:ph type="title" sz="quarter"/>
          </p:nvPr>
        </p:nvSpPr>
        <p:spPr>
          <a:xfrm>
            <a:off x="304800" y="76200"/>
            <a:ext cx="8839200" cy="762000"/>
          </a:xfrm>
          <a:ln/>
        </p:spPr>
        <p:txBody>
          <a:bodyPr vert="horz" wrap="square" lIns="91440" tIns="45720" rIns="91440" bIns="45720" anchor="ctr" anchorCtr="0"/>
          <a:p>
            <a:r>
              <a:rPr sz="3200" err="1">
                <a:solidFill>
                  <a:srgbClr val="0000FF"/>
                </a:solidFill>
              </a:rPr>
              <a:t>Khí</a:t>
            </a:r>
            <a:r>
              <a:rPr sz="3200">
                <a:solidFill>
                  <a:srgbClr val="0000FF"/>
                </a:solidFill>
              </a:rPr>
              <a:t> </a:t>
            </a:r>
            <a:r>
              <a:rPr sz="3200" err="1">
                <a:solidFill>
                  <a:srgbClr val="0000FF"/>
                </a:solidFill>
              </a:rPr>
              <a:t>tràn</a:t>
            </a:r>
            <a:r>
              <a:rPr sz="3200">
                <a:solidFill>
                  <a:srgbClr val="0000FF"/>
                </a:solidFill>
              </a:rPr>
              <a:t> </a:t>
            </a:r>
            <a:r>
              <a:rPr sz="3200" err="1">
                <a:solidFill>
                  <a:srgbClr val="0000FF"/>
                </a:solidFill>
              </a:rPr>
              <a:t>vào</a:t>
            </a:r>
            <a:r>
              <a:rPr sz="3200">
                <a:solidFill>
                  <a:srgbClr val="0000FF"/>
                </a:solidFill>
              </a:rPr>
              <a:t> </a:t>
            </a:r>
            <a:r>
              <a:rPr sz="3200" err="1">
                <a:solidFill>
                  <a:srgbClr val="0000FF"/>
                </a:solidFill>
              </a:rPr>
              <a:t>phổi</a:t>
            </a:r>
            <a:r>
              <a:rPr sz="3200">
                <a:solidFill>
                  <a:srgbClr val="0000FF"/>
                </a:solidFill>
              </a:rPr>
              <a:t>, </a:t>
            </a:r>
            <a:r>
              <a:rPr sz="3200" err="1">
                <a:solidFill>
                  <a:srgbClr val="0000FF"/>
                </a:solidFill>
              </a:rPr>
              <a:t>phổi</a:t>
            </a:r>
            <a:r>
              <a:rPr sz="3200">
                <a:solidFill>
                  <a:srgbClr val="0000FF"/>
                </a:solidFill>
              </a:rPr>
              <a:t> </a:t>
            </a:r>
            <a:r>
              <a:rPr sz="3200" err="1">
                <a:solidFill>
                  <a:srgbClr val="0000FF"/>
                </a:solidFill>
              </a:rPr>
              <a:t>căng</a:t>
            </a:r>
            <a:endParaRPr sz="3200">
              <a:solidFill>
                <a:srgbClr val="0000FF"/>
              </a:solidFill>
            </a:endParaRPr>
          </a:p>
        </p:txBody>
      </p:sp>
      <p:sp>
        <p:nvSpPr>
          <p:cNvPr id="147460" name="Straight Connector 147459"/>
          <p:cNvSpPr/>
          <p:nvPr/>
        </p:nvSpPr>
        <p:spPr>
          <a:xfrm flipH="1">
            <a:off x="4648200" y="1600200"/>
            <a:ext cx="25400" cy="762000"/>
          </a:xfrm>
          <a:prstGeom prst="line">
            <a:avLst/>
          </a:prstGeom>
          <a:ln w="101600" cap="flat" cmpd="sng">
            <a:solidFill>
              <a:srgbClr val="0000CC"/>
            </a:solidFill>
            <a:prstDash val="solid"/>
            <a:headEnd type="none" w="med" len="med"/>
            <a:tailEnd type="triangle" w="med" len="med"/>
          </a:ln>
          <a:effectLst>
            <a:outerShdw dist="35921" dir="2699999" algn="ctr" rotWithShape="0">
              <a:schemeClr val="tx1"/>
            </a:outerShdw>
          </a:effectLst>
        </p:spPr>
      </p:sp>
      <p:sp>
        <p:nvSpPr>
          <p:cNvPr id="147461" name="Straight Connector 147460"/>
          <p:cNvSpPr/>
          <p:nvPr/>
        </p:nvSpPr>
        <p:spPr>
          <a:xfrm rot="-5400000">
            <a:off x="4267200" y="3810000"/>
            <a:ext cx="25400" cy="685800"/>
          </a:xfrm>
          <a:prstGeom prst="line">
            <a:avLst/>
          </a:prstGeom>
          <a:ln w="101600" cap="flat" cmpd="sng">
            <a:solidFill>
              <a:srgbClr val="0000CC"/>
            </a:solidFill>
            <a:prstDash val="solid"/>
            <a:headEnd type="none" w="med" len="med"/>
            <a:tailEnd type="triangle" w="med" len="med"/>
          </a:ln>
          <a:effectLst>
            <a:outerShdw dist="35921" dir="2699999" algn="ctr" rotWithShape="0">
              <a:schemeClr val="tx1"/>
            </a:outerShdw>
          </a:effectLst>
        </p:spPr>
      </p:sp>
      <p:sp>
        <p:nvSpPr>
          <p:cNvPr id="147462" name="Straight Connector 147461"/>
          <p:cNvSpPr/>
          <p:nvPr/>
        </p:nvSpPr>
        <p:spPr>
          <a:xfrm rot="5400000" flipH="1">
            <a:off x="3225800" y="3784600"/>
            <a:ext cx="25400" cy="685800"/>
          </a:xfrm>
          <a:prstGeom prst="line">
            <a:avLst/>
          </a:prstGeom>
          <a:ln w="101600" cap="flat" cmpd="sng">
            <a:solidFill>
              <a:srgbClr val="0000CC"/>
            </a:solidFill>
            <a:prstDash val="solid"/>
            <a:headEnd type="none" w="med" len="med"/>
            <a:tailEnd type="triangle" w="med" len="med"/>
          </a:ln>
          <a:effectLst>
            <a:outerShdw dist="35921" dir="2699999" algn="ctr" rotWithShape="0">
              <a:schemeClr val="tx1"/>
            </a:outerShdw>
          </a:effectLst>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repeatCount="indefinite" fill="hold" nodeType="clickEffect">
                                  <p:stCondLst>
                                    <p:cond delay="0"/>
                                  </p:stCondLst>
                                  <p:childTnLst>
                                    <p:set>
                                      <p:cBhvr>
                                        <p:cTn id="6" dur="1" fill="hold">
                                          <p:stCondLst>
                                            <p:cond delay="0"/>
                                          </p:stCondLst>
                                        </p:cTn>
                                        <p:tgtEl>
                                          <p:spTgt spid="147460"/>
                                        </p:tgtEl>
                                        <p:attrNameLst>
                                          <p:attrName>style.visibility</p:attrName>
                                        </p:attrNameLst>
                                      </p:cBhvr>
                                      <p:to>
                                        <p:strVal val="visible"/>
                                      </p:to>
                                    </p:set>
                                    <p:animEffect transition="in" filter="wipe(up)">
                                      <p:cBhvr>
                                        <p:cTn id="7" dur="1000"/>
                                        <p:tgtEl>
                                          <p:spTgt spid="147460"/>
                                        </p:tgtEl>
                                      </p:cBhvr>
                                    </p:animEffect>
                                  </p:childTnLst>
                                </p:cTn>
                              </p:par>
                            </p:childTnLst>
                          </p:cTn>
                        </p:par>
                        <p:par>
                          <p:cTn id="8" fill="hold">
                            <p:stCondLst>
                              <p:cond delay="1000"/>
                            </p:stCondLst>
                            <p:childTnLst>
                              <p:par>
                                <p:cTn id="9" presetID="22" presetClass="entr" presetSubtype="2" repeatCount="indefinite" fill="hold" nodeType="afterEffect">
                                  <p:stCondLst>
                                    <p:cond delay="0"/>
                                  </p:stCondLst>
                                  <p:childTnLst>
                                    <p:set>
                                      <p:cBhvr>
                                        <p:cTn id="10" dur="1" fill="hold">
                                          <p:stCondLst>
                                            <p:cond delay="0"/>
                                          </p:stCondLst>
                                        </p:cTn>
                                        <p:tgtEl>
                                          <p:spTgt spid="147462"/>
                                        </p:tgtEl>
                                        <p:attrNameLst>
                                          <p:attrName>style.visibility</p:attrName>
                                        </p:attrNameLst>
                                      </p:cBhvr>
                                      <p:to>
                                        <p:strVal val="visible"/>
                                      </p:to>
                                    </p:set>
                                    <p:animEffect transition="in" filter="wipe(right)">
                                      <p:cBhvr>
                                        <p:cTn id="11" dur="1000"/>
                                        <p:tgtEl>
                                          <p:spTgt spid="147462"/>
                                        </p:tgtEl>
                                      </p:cBhvr>
                                    </p:animEffect>
                                  </p:childTnLst>
                                </p:cTn>
                              </p:par>
                            </p:childTnLst>
                          </p:cTn>
                        </p:par>
                        <p:par>
                          <p:cTn id="12" fill="hold">
                            <p:stCondLst>
                              <p:cond delay="2000"/>
                            </p:stCondLst>
                            <p:childTnLst>
                              <p:par>
                                <p:cTn id="13" presetID="22" presetClass="entr" presetSubtype="8" repeatCount="indefinite" fill="hold" nodeType="afterEffect">
                                  <p:stCondLst>
                                    <p:cond delay="0"/>
                                  </p:stCondLst>
                                  <p:childTnLst>
                                    <p:set>
                                      <p:cBhvr>
                                        <p:cTn id="14" dur="1" fill="hold">
                                          <p:stCondLst>
                                            <p:cond delay="0"/>
                                          </p:stCondLst>
                                        </p:cTn>
                                        <p:tgtEl>
                                          <p:spTgt spid="147461"/>
                                        </p:tgtEl>
                                        <p:attrNameLst>
                                          <p:attrName>style.visibility</p:attrName>
                                        </p:attrNameLst>
                                      </p:cBhvr>
                                      <p:to>
                                        <p:strVal val="visible"/>
                                      </p:to>
                                    </p:set>
                                    <p:animEffect transition="in" filter="wipe(left)">
                                      <p:cBhvr>
                                        <p:cTn id="15" dur="1000"/>
                                        <p:tgtEl>
                                          <p:spTgt spid="147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48482" name="Picture 148481"/>
          <p:cNvPicPr>
            <a:picLocks noChangeAspect="1"/>
          </p:cNvPicPr>
          <p:nvPr/>
        </p:nvPicPr>
        <p:blipFill>
          <a:blip r:embed="rId1"/>
          <a:stretch>
            <a:fillRect/>
          </a:stretch>
        </p:blipFill>
        <p:spPr>
          <a:xfrm>
            <a:off x="1447800" y="990600"/>
            <a:ext cx="6172200" cy="5664200"/>
          </a:xfrm>
          <a:prstGeom prst="rect">
            <a:avLst/>
          </a:prstGeom>
          <a:noFill/>
          <a:ln w="9525">
            <a:noFill/>
          </a:ln>
        </p:spPr>
      </p:pic>
      <p:sp>
        <p:nvSpPr>
          <p:cNvPr id="148483" name="Title 148482"/>
          <p:cNvSpPr>
            <a:spLocks noGrp="1"/>
          </p:cNvSpPr>
          <p:nvPr>
            <p:ph type="title" sz="quarter"/>
          </p:nvPr>
        </p:nvSpPr>
        <p:spPr>
          <a:xfrm>
            <a:off x="609600" y="0"/>
            <a:ext cx="7924800" cy="762000"/>
          </a:xfrm>
          <a:ln/>
        </p:spPr>
        <p:txBody>
          <a:bodyPr vert="horz" wrap="square" lIns="91440" tIns="45720" rIns="91440" bIns="45720" anchor="ctr" anchorCtr="0"/>
          <a:p>
            <a:r>
              <a:rPr sz="3200" err="1">
                <a:solidFill>
                  <a:srgbClr val="0000FF"/>
                </a:solidFill>
              </a:rPr>
              <a:t>Phổi</a:t>
            </a:r>
            <a:r>
              <a:rPr sz="3200">
                <a:solidFill>
                  <a:srgbClr val="0000FF"/>
                </a:solidFill>
              </a:rPr>
              <a:t> </a:t>
            </a:r>
            <a:r>
              <a:rPr sz="3200" err="1">
                <a:solidFill>
                  <a:srgbClr val="0000FF"/>
                </a:solidFill>
              </a:rPr>
              <a:t>xẹp</a:t>
            </a:r>
            <a:r>
              <a:rPr sz="3200">
                <a:solidFill>
                  <a:srgbClr val="0000FF"/>
                </a:solidFill>
              </a:rPr>
              <a:t>, </a:t>
            </a:r>
            <a:r>
              <a:rPr sz="3200" err="1">
                <a:solidFill>
                  <a:srgbClr val="0000FF"/>
                </a:solidFill>
              </a:rPr>
              <a:t>khí</a:t>
            </a:r>
            <a:r>
              <a:rPr sz="3200">
                <a:solidFill>
                  <a:srgbClr val="0000FF"/>
                </a:solidFill>
              </a:rPr>
              <a:t> </a:t>
            </a:r>
            <a:r>
              <a:rPr sz="3200" err="1">
                <a:solidFill>
                  <a:srgbClr val="0000FF"/>
                </a:solidFill>
              </a:rPr>
              <a:t>thoát</a:t>
            </a:r>
            <a:r>
              <a:rPr sz="3200">
                <a:solidFill>
                  <a:srgbClr val="0000FF"/>
                </a:solidFill>
              </a:rPr>
              <a:t> </a:t>
            </a:r>
            <a:r>
              <a:rPr sz="3200" err="1">
                <a:solidFill>
                  <a:srgbClr val="0000FF"/>
                </a:solidFill>
              </a:rPr>
              <a:t>ra</a:t>
            </a:r>
            <a:endParaRPr sz="3200">
              <a:solidFill>
                <a:srgbClr val="0000FF"/>
              </a:solidFill>
            </a:endParaRPr>
          </a:p>
        </p:txBody>
      </p:sp>
      <p:sp>
        <p:nvSpPr>
          <p:cNvPr id="148484" name="Straight Connector 148483"/>
          <p:cNvSpPr/>
          <p:nvPr/>
        </p:nvSpPr>
        <p:spPr>
          <a:xfrm rot="5400000" flipH="1">
            <a:off x="4216400" y="3810000"/>
            <a:ext cx="25400" cy="685800"/>
          </a:xfrm>
          <a:prstGeom prst="line">
            <a:avLst/>
          </a:prstGeom>
          <a:ln w="101600" cap="flat" cmpd="sng">
            <a:solidFill>
              <a:srgbClr val="0000CC"/>
            </a:solidFill>
            <a:prstDash val="solid"/>
            <a:headEnd type="none" w="med" len="med"/>
            <a:tailEnd type="triangle" w="med" len="med"/>
          </a:ln>
          <a:effectLst>
            <a:outerShdw dist="35921" dir="2699999" algn="ctr" rotWithShape="0">
              <a:schemeClr val="tx1"/>
            </a:outerShdw>
          </a:effectLst>
        </p:spPr>
      </p:sp>
      <p:sp>
        <p:nvSpPr>
          <p:cNvPr id="148485" name="Straight Connector 148484"/>
          <p:cNvSpPr/>
          <p:nvPr/>
        </p:nvSpPr>
        <p:spPr>
          <a:xfrm rot="-5400000">
            <a:off x="3251200" y="3810000"/>
            <a:ext cx="25400" cy="685800"/>
          </a:xfrm>
          <a:prstGeom prst="line">
            <a:avLst/>
          </a:prstGeom>
          <a:ln w="101600" cap="flat" cmpd="sng">
            <a:solidFill>
              <a:srgbClr val="0000CC"/>
            </a:solidFill>
            <a:prstDash val="solid"/>
            <a:headEnd type="none" w="med" len="med"/>
            <a:tailEnd type="triangle" w="med" len="med"/>
          </a:ln>
          <a:effectLst>
            <a:outerShdw dist="35921" dir="2699999" algn="ctr" rotWithShape="0">
              <a:schemeClr val="tx1"/>
            </a:outerShdw>
          </a:effectLst>
        </p:spPr>
      </p:sp>
      <p:sp>
        <p:nvSpPr>
          <p:cNvPr id="148486" name="Straight Connector 148485"/>
          <p:cNvSpPr/>
          <p:nvPr/>
        </p:nvSpPr>
        <p:spPr>
          <a:xfrm flipH="1" flipV="1">
            <a:off x="4559300" y="1600200"/>
            <a:ext cx="25400" cy="762000"/>
          </a:xfrm>
          <a:prstGeom prst="line">
            <a:avLst/>
          </a:prstGeom>
          <a:ln w="101600" cap="flat" cmpd="sng">
            <a:solidFill>
              <a:srgbClr val="0000CC"/>
            </a:solidFill>
            <a:prstDash val="solid"/>
            <a:headEnd type="none" w="med" len="med"/>
            <a:tailEnd type="triangle" w="med" len="med"/>
          </a:ln>
          <a:effectLst>
            <a:outerShdw dist="35921" dir="2699999" algn="ctr" rotWithShape="0">
              <a:schemeClr val="tx1"/>
            </a:outerShdw>
          </a:effectLst>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afterEffect">
                                  <p:stCondLst>
                                    <p:cond delay="0"/>
                                  </p:stCondLst>
                                  <p:childTnLst>
                                    <p:set>
                                      <p:cBhvr>
                                        <p:cTn id="6" dur="1" fill="hold">
                                          <p:stCondLst>
                                            <p:cond delay="0"/>
                                          </p:stCondLst>
                                        </p:cTn>
                                        <p:tgtEl>
                                          <p:spTgt spid="148485"/>
                                        </p:tgtEl>
                                        <p:attrNameLst>
                                          <p:attrName>style.visibility</p:attrName>
                                        </p:attrNameLst>
                                      </p:cBhvr>
                                      <p:to>
                                        <p:strVal val="visible"/>
                                      </p:to>
                                    </p:set>
                                    <p:animEffect transition="in" filter="wipe(left)">
                                      <p:cBhvr>
                                        <p:cTn id="7" dur="1000"/>
                                        <p:tgtEl>
                                          <p:spTgt spid="148485"/>
                                        </p:tgtEl>
                                      </p:cBhvr>
                                    </p:animEffect>
                                  </p:childTnLst>
                                </p:cTn>
                              </p:par>
                            </p:childTnLst>
                          </p:cTn>
                        </p:par>
                        <p:par>
                          <p:cTn id="8" fill="hold">
                            <p:stCondLst>
                              <p:cond delay="1000"/>
                            </p:stCondLst>
                            <p:childTnLst>
                              <p:par>
                                <p:cTn id="9" presetID="22" presetClass="entr" presetSubtype="2" repeatCount="indefinite" fill="hold" nodeType="afterEffect">
                                  <p:stCondLst>
                                    <p:cond delay="0"/>
                                  </p:stCondLst>
                                  <p:childTnLst>
                                    <p:set>
                                      <p:cBhvr>
                                        <p:cTn id="10" dur="1" fill="hold">
                                          <p:stCondLst>
                                            <p:cond delay="0"/>
                                          </p:stCondLst>
                                        </p:cTn>
                                        <p:tgtEl>
                                          <p:spTgt spid="148484"/>
                                        </p:tgtEl>
                                        <p:attrNameLst>
                                          <p:attrName>style.visibility</p:attrName>
                                        </p:attrNameLst>
                                      </p:cBhvr>
                                      <p:to>
                                        <p:strVal val="visible"/>
                                      </p:to>
                                    </p:set>
                                    <p:animEffect transition="in" filter="wipe(right)">
                                      <p:cBhvr>
                                        <p:cTn id="11" dur="1000"/>
                                        <p:tgtEl>
                                          <p:spTgt spid="148484"/>
                                        </p:tgtEl>
                                      </p:cBhvr>
                                    </p:animEffect>
                                  </p:childTnLst>
                                </p:cTn>
                              </p:par>
                            </p:childTnLst>
                          </p:cTn>
                        </p:par>
                        <p:par>
                          <p:cTn id="12" fill="hold">
                            <p:stCondLst>
                              <p:cond delay="2000"/>
                            </p:stCondLst>
                            <p:childTnLst>
                              <p:par>
                                <p:cTn id="13" presetID="22" presetClass="entr" presetSubtype="4" repeatCount="indefinite" fill="hold" nodeType="afterEffect">
                                  <p:stCondLst>
                                    <p:cond delay="0"/>
                                  </p:stCondLst>
                                  <p:childTnLst>
                                    <p:set>
                                      <p:cBhvr>
                                        <p:cTn id="14" dur="1" fill="hold">
                                          <p:stCondLst>
                                            <p:cond delay="0"/>
                                          </p:stCondLst>
                                        </p:cTn>
                                        <p:tgtEl>
                                          <p:spTgt spid="148486"/>
                                        </p:tgtEl>
                                        <p:attrNameLst>
                                          <p:attrName>style.visibility</p:attrName>
                                        </p:attrNameLst>
                                      </p:cBhvr>
                                      <p:to>
                                        <p:strVal val="visible"/>
                                      </p:to>
                                    </p:set>
                                    <p:animEffect transition="in" filter="wipe(down)">
                                      <p:cBhvr>
                                        <p:cTn id="15" dur="1000"/>
                                        <p:tgtEl>
                                          <p:spTgt spid="148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49508" name="Content Placeholder 149507"/>
          <p:cNvPicPr>
            <a:picLocks noGrp="1" noChangeAspect="1"/>
          </p:cNvPicPr>
          <p:nvPr>
            <p:ph sz="quarter" idx="2"/>
          </p:nvPr>
        </p:nvPicPr>
        <p:blipFill>
          <a:blip r:embed="rId1"/>
          <a:stretch>
            <a:fillRect/>
          </a:stretch>
        </p:blipFill>
        <p:spPr>
          <a:xfrm>
            <a:off x="2833688" y="685800"/>
            <a:ext cx="2805112" cy="2438400"/>
          </a:xfrm>
          <a:ln/>
        </p:spPr>
      </p:pic>
      <p:graphicFrame>
        <p:nvGraphicFramePr>
          <p:cNvPr id="149506" name="Text Placeholder 149505"/>
          <p:cNvGraphicFramePr>
            <a:graphicFrameLocks noGrp="1"/>
          </p:cNvGraphicFramePr>
          <p:nvPr>
            <p:ph type="body" sz="half" idx="3"/>
          </p:nvPr>
        </p:nvGraphicFramePr>
        <p:xfrm>
          <a:off x="5791200" y="441325"/>
          <a:ext cx="3276600" cy="2911475"/>
        </p:xfrm>
        <a:graphic>
          <a:graphicData uri="http://schemas.openxmlformats.org/presentationml/2006/ole">
            <mc:AlternateContent xmlns:mc="http://schemas.openxmlformats.org/markup-compatibility/2006">
              <mc:Choice xmlns:v="urn:schemas-microsoft-com:vml" Requires="v">
                <p:oleObj spid="_x0000_s3076" name="" r:id="rId2" imgW="4552950" imgH="3419475" progId="PowerPoint.Slide.8">
                  <p:embed/>
                </p:oleObj>
              </mc:Choice>
              <mc:Fallback>
                <p:oleObj name="" r:id="rId2" imgW="4552950" imgH="3419475" progId="PowerPoint.Slide.8">
                  <p:embed/>
                  <p:pic>
                    <p:nvPicPr>
                      <p:cNvPr id="0" name="Picture 3075"/>
                      <p:cNvPicPr/>
                      <p:nvPr/>
                    </p:nvPicPr>
                    <p:blipFill>
                      <a:blip r:embed="rId3"/>
                      <a:stretch>
                        <a:fillRect/>
                      </a:stretch>
                    </p:blipFill>
                    <p:spPr>
                      <a:xfrm>
                        <a:off x="5791200" y="441325"/>
                        <a:ext cx="3276600" cy="2911475"/>
                      </a:xfrm>
                      <a:prstGeom prst="rect">
                        <a:avLst/>
                      </a:prstGeom>
                      <a:noFill/>
                      <a:ln w="38100">
                        <a:miter/>
                      </a:ln>
                    </p:spPr>
                  </p:pic>
                </p:oleObj>
              </mc:Fallback>
            </mc:AlternateContent>
          </a:graphicData>
        </a:graphic>
      </p:graphicFrame>
      <p:pic>
        <p:nvPicPr>
          <p:cNvPr id="149507" name="Content Placeholder 149506"/>
          <p:cNvPicPr>
            <a:picLocks noGrp="1" noChangeAspect="1"/>
          </p:cNvPicPr>
          <p:nvPr>
            <p:ph sz="quarter" idx="1"/>
          </p:nvPr>
        </p:nvPicPr>
        <p:blipFill>
          <a:blip r:embed="rId4"/>
          <a:stretch>
            <a:fillRect/>
          </a:stretch>
        </p:blipFill>
        <p:spPr>
          <a:xfrm>
            <a:off x="381000" y="762000"/>
            <a:ext cx="2667000" cy="2292350"/>
          </a:xfrm>
          <a:ln/>
        </p:spPr>
      </p:pic>
      <p:sp>
        <p:nvSpPr>
          <p:cNvPr id="149509" name="Rectangles 149508"/>
          <p:cNvSpPr/>
          <p:nvPr/>
        </p:nvSpPr>
        <p:spPr>
          <a:xfrm>
            <a:off x="76200" y="-47625"/>
            <a:ext cx="8915400" cy="885825"/>
          </a:xfrm>
          <a:prstGeom prst="rect">
            <a:avLst/>
          </a:prstGeom>
          <a:noFill/>
          <a:ln w="9525">
            <a:noFill/>
          </a:ln>
        </p:spPr>
        <p:txBody>
          <a:bodyPr>
            <a:spAutoFit/>
          </a:bodyPr>
          <a:p>
            <a:pPr algn="just" eaLnBrk="0" hangingPunct="0"/>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Sự</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phối</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hợp</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của</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cơ</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hoành</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cơ</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liên</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sườn</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và</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xương</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sườn</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khi</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hít</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vào</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làm</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tăng</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thể</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tích</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lồng</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ngực</a:t>
            </a:r>
            <a:endParaRPr sz="2600">
              <a:solidFill>
                <a:srgbClr val="0000FF"/>
              </a:solidFill>
              <a:latin typeface="Arial" panose="020B0604020202020204" pitchFamily="34" charset="0"/>
            </a:endParaRPr>
          </a:p>
        </p:txBody>
      </p:sp>
      <p:graphicFrame>
        <p:nvGraphicFramePr>
          <p:cNvPr id="149510" name="Object 149509"/>
          <p:cNvGraphicFramePr/>
          <p:nvPr/>
        </p:nvGraphicFramePr>
        <p:xfrm>
          <a:off x="5867400" y="3822700"/>
          <a:ext cx="3276600" cy="3035300"/>
        </p:xfrm>
        <a:graphic>
          <a:graphicData uri="http://schemas.openxmlformats.org/presentationml/2006/ole">
            <mc:AlternateContent xmlns:mc="http://schemas.openxmlformats.org/markup-compatibility/2006">
              <mc:Choice xmlns:v="urn:schemas-microsoft-com:vml" Requires="v">
                <p:oleObj spid="_x0000_s3077" name="" r:id="rId5" imgW="4552950" imgH="3419475" progId="PowerPoint.Slide.8">
                  <p:embed/>
                </p:oleObj>
              </mc:Choice>
              <mc:Fallback>
                <p:oleObj name="" r:id="rId5" imgW="4552950" imgH="3419475" progId="PowerPoint.Slide.8">
                  <p:embed/>
                  <p:pic>
                    <p:nvPicPr>
                      <p:cNvPr id="0" name="Picture 3076"/>
                      <p:cNvPicPr/>
                      <p:nvPr/>
                    </p:nvPicPr>
                    <p:blipFill>
                      <a:blip r:embed="rId6"/>
                      <a:stretch>
                        <a:fillRect/>
                      </a:stretch>
                    </p:blipFill>
                    <p:spPr>
                      <a:xfrm>
                        <a:off x="5867400" y="3822700"/>
                        <a:ext cx="3276600" cy="3035300"/>
                      </a:xfrm>
                      <a:prstGeom prst="rect">
                        <a:avLst/>
                      </a:prstGeom>
                      <a:noFill/>
                      <a:ln w="38100">
                        <a:noFill/>
                        <a:miter/>
                      </a:ln>
                    </p:spPr>
                  </p:pic>
                </p:oleObj>
              </mc:Fallback>
            </mc:AlternateContent>
          </a:graphicData>
        </a:graphic>
      </p:graphicFrame>
      <p:pic>
        <p:nvPicPr>
          <p:cNvPr id="149511" name="Picture 149510"/>
          <p:cNvPicPr>
            <a:picLocks noChangeAspect="1"/>
          </p:cNvPicPr>
          <p:nvPr/>
        </p:nvPicPr>
        <p:blipFill>
          <a:blip r:embed="rId7"/>
          <a:stretch>
            <a:fillRect/>
          </a:stretch>
        </p:blipFill>
        <p:spPr>
          <a:xfrm>
            <a:off x="304800" y="4267200"/>
            <a:ext cx="2438400" cy="2438400"/>
          </a:xfrm>
          <a:prstGeom prst="rect">
            <a:avLst/>
          </a:prstGeom>
          <a:noFill/>
          <a:ln w="9525">
            <a:noFill/>
          </a:ln>
        </p:spPr>
      </p:pic>
      <p:pic>
        <p:nvPicPr>
          <p:cNvPr id="149512" name="Picture 149511"/>
          <p:cNvPicPr>
            <a:picLocks noChangeAspect="1"/>
          </p:cNvPicPr>
          <p:nvPr/>
        </p:nvPicPr>
        <p:blipFill>
          <a:blip r:embed="rId8"/>
          <a:stretch>
            <a:fillRect/>
          </a:stretch>
        </p:blipFill>
        <p:spPr>
          <a:xfrm>
            <a:off x="3048000" y="4114800"/>
            <a:ext cx="2647950" cy="2590800"/>
          </a:xfrm>
          <a:prstGeom prst="rect">
            <a:avLst/>
          </a:prstGeom>
          <a:noFill/>
          <a:ln w="9525">
            <a:noFill/>
          </a:ln>
        </p:spPr>
      </p:pic>
      <p:sp>
        <p:nvSpPr>
          <p:cNvPr id="149513" name="Rectangles 149512"/>
          <p:cNvSpPr/>
          <p:nvPr/>
        </p:nvSpPr>
        <p:spPr>
          <a:xfrm>
            <a:off x="76200" y="3305175"/>
            <a:ext cx="8991600" cy="885825"/>
          </a:xfrm>
          <a:prstGeom prst="rect">
            <a:avLst/>
          </a:prstGeom>
          <a:noFill/>
          <a:ln w="9525">
            <a:noFill/>
          </a:ln>
        </p:spPr>
        <p:txBody>
          <a:bodyPr>
            <a:spAutoFit/>
          </a:bodyPr>
          <a:p>
            <a:pPr algn="just" eaLnBrk="0" hangingPunct="0"/>
            <a:r>
              <a:rPr sz="2600" err="1">
                <a:solidFill>
                  <a:srgbClr val="0000FF"/>
                </a:solidFill>
                <a:latin typeface="Arial" panose="020B0604020202020204" pitchFamily="34" charset="0"/>
              </a:rPr>
              <a:t>Sự</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phối</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hợp</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của</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cơ</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hoành</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cơ</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liên</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sườn</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và</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xương</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sườn</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khi</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thở</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ra</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làm</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giảm</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thể</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tích</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lồng</a:t>
            </a:r>
            <a:r>
              <a:rPr sz="2600">
                <a:solidFill>
                  <a:srgbClr val="0000FF"/>
                </a:solidFill>
                <a:latin typeface="Arial" panose="020B0604020202020204" pitchFamily="34" charset="0"/>
              </a:rPr>
              <a:t> </a:t>
            </a:r>
            <a:r>
              <a:rPr sz="2600" err="1">
                <a:solidFill>
                  <a:srgbClr val="0000FF"/>
                </a:solidFill>
                <a:latin typeface="Arial" panose="020B0604020202020204" pitchFamily="34" charset="0"/>
              </a:rPr>
              <a:t>ngực</a:t>
            </a:r>
            <a:endParaRPr sz="2600">
              <a:solidFill>
                <a:srgbClr val="0000FF"/>
              </a:solidFill>
              <a:latin typeface="Arial" panose="020B0604020202020204" pitchFamily="34"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149507"/>
                                        </p:tgtEl>
                                        <p:attrNameLst>
                                          <p:attrName>style.visibility</p:attrName>
                                        </p:attrNameLst>
                                      </p:cBhvr>
                                      <p:to>
                                        <p:strVal val="visible"/>
                                      </p:to>
                                    </p:set>
                                    <p:animEffect transition="in" filter="blinds(horizontal)">
                                      <p:cBhvr>
                                        <p:cTn id="7" dur="500"/>
                                        <p:tgtEl>
                                          <p:spTgt spid="149507"/>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149508"/>
                                        </p:tgtEl>
                                        <p:attrNameLst>
                                          <p:attrName>style.visibility</p:attrName>
                                        </p:attrNameLst>
                                      </p:cBhvr>
                                      <p:to>
                                        <p:strVal val="visible"/>
                                      </p:to>
                                    </p:set>
                                    <p:animEffect transition="in" filter="blinds(horizontal)">
                                      <p:cBhvr>
                                        <p:cTn id="10" dur="500"/>
                                        <p:tgtEl>
                                          <p:spTgt spid="149508"/>
                                        </p:tgtEl>
                                      </p:cBhvr>
                                    </p:animEffect>
                                  </p:childTnLst>
                                </p:cTn>
                              </p:par>
                              <p:par>
                                <p:cTn id="11" presetID="3" presetClass="entr" presetSubtype="10" fill="hold" nodeType="withEffect">
                                  <p:stCondLst>
                                    <p:cond delay="0"/>
                                  </p:stCondLst>
                                  <p:childTnLst>
                                    <p:set>
                                      <p:cBhvr>
                                        <p:cTn id="12" dur="1" fill="hold">
                                          <p:stCondLst>
                                            <p:cond delay="0"/>
                                          </p:stCondLst>
                                        </p:cTn>
                                        <p:tgtEl>
                                          <p:spTgt spid="149506"/>
                                        </p:tgtEl>
                                        <p:attrNameLst>
                                          <p:attrName>style.visibility</p:attrName>
                                        </p:attrNameLst>
                                      </p:cBhvr>
                                      <p:to>
                                        <p:strVal val="visible"/>
                                      </p:to>
                                    </p:set>
                                    <p:animEffect transition="in" filter="blinds(horizontal)">
                                      <p:cBhvr>
                                        <p:cTn id="13" dur="500"/>
                                        <p:tgtEl>
                                          <p:spTgt spid="14950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9509"/>
                                        </p:tgtEl>
                                        <p:attrNameLst>
                                          <p:attrName>style.visibility</p:attrName>
                                        </p:attrNameLst>
                                      </p:cBhvr>
                                      <p:to>
                                        <p:strVal val="visible"/>
                                      </p:to>
                                    </p:set>
                                    <p:animEffect transition="in" filter="blinds(horizontal)">
                                      <p:cBhvr>
                                        <p:cTn id="16" dur="500"/>
                                        <p:tgtEl>
                                          <p:spTgt spid="149509"/>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49513"/>
                                        </p:tgtEl>
                                        <p:attrNameLst>
                                          <p:attrName>style.visibility</p:attrName>
                                        </p:attrNameLst>
                                      </p:cBhvr>
                                      <p:to>
                                        <p:strVal val="visible"/>
                                      </p:to>
                                    </p:set>
                                    <p:animEffect transition="in" filter="box(in)">
                                      <p:cBhvr>
                                        <p:cTn id="21" dur="500"/>
                                        <p:tgtEl>
                                          <p:spTgt spid="149513"/>
                                        </p:tgtEl>
                                      </p:cBhvr>
                                    </p:animEffect>
                                  </p:childTnLst>
                                </p:cTn>
                              </p:par>
                              <p:par>
                                <p:cTn id="22" presetID="4" presetClass="entr" presetSubtype="16" fill="hold" grpId="0" nodeType="withEffect" nodePh="1">
                                  <p:stCondLst>
                                    <p:cond delay="0"/>
                                  </p:stCondLst>
                                  <p:endCondLst>
                                    <p:cond evt="begin" delay="0">
                                      <p:tn val="22"/>
                                    </p:cond>
                                  </p:endCondLst>
                                  <p:childTnLst>
                                    <p:set>
                                      <p:cBhvr>
                                        <p:cTn id="23" dur="1" fill="hold">
                                          <p:stCondLst>
                                            <p:cond delay="0"/>
                                          </p:stCondLst>
                                        </p:cTn>
                                        <p:tgtEl>
                                          <p:spTgt spid="149511"/>
                                        </p:tgtEl>
                                        <p:attrNameLst>
                                          <p:attrName>style.visibility</p:attrName>
                                        </p:attrNameLst>
                                      </p:cBhvr>
                                      <p:to>
                                        <p:strVal val="visible"/>
                                      </p:to>
                                    </p:set>
                                    <p:animEffect transition="in" filter="box(in)">
                                      <p:cBhvr>
                                        <p:cTn id="24" dur="500"/>
                                        <p:tgtEl>
                                          <p:spTgt spid="149511"/>
                                        </p:tgtEl>
                                      </p:cBhvr>
                                    </p:animEffect>
                                  </p:childTnLst>
                                </p:cTn>
                              </p:par>
                              <p:par>
                                <p:cTn id="25" presetID="4" presetClass="entr" presetSubtype="16" fill="hold" grpId="0" nodeType="withEffect" nodePh="1">
                                  <p:stCondLst>
                                    <p:cond delay="0"/>
                                  </p:stCondLst>
                                  <p:endCondLst>
                                    <p:cond evt="begin" delay="0">
                                      <p:tn val="25"/>
                                    </p:cond>
                                  </p:endCondLst>
                                  <p:childTnLst>
                                    <p:set>
                                      <p:cBhvr>
                                        <p:cTn id="26" dur="1" fill="hold">
                                          <p:stCondLst>
                                            <p:cond delay="0"/>
                                          </p:stCondLst>
                                        </p:cTn>
                                        <p:tgtEl>
                                          <p:spTgt spid="149512"/>
                                        </p:tgtEl>
                                        <p:attrNameLst>
                                          <p:attrName>style.visibility</p:attrName>
                                        </p:attrNameLst>
                                      </p:cBhvr>
                                      <p:to>
                                        <p:strVal val="visible"/>
                                      </p:to>
                                    </p:set>
                                    <p:animEffect transition="in" filter="box(in)">
                                      <p:cBhvr>
                                        <p:cTn id="27" dur="500"/>
                                        <p:tgtEl>
                                          <p:spTgt spid="149512"/>
                                        </p:tgtEl>
                                      </p:cBhvr>
                                    </p:animEffect>
                                  </p:childTnLst>
                                </p:cTn>
                              </p:par>
                              <p:par>
                                <p:cTn id="28" presetID="4" presetClass="entr" presetSubtype="16" fill="hold" nodeType="withEffect">
                                  <p:stCondLst>
                                    <p:cond delay="0"/>
                                  </p:stCondLst>
                                  <p:childTnLst>
                                    <p:set>
                                      <p:cBhvr>
                                        <p:cTn id="29" dur="1" fill="hold">
                                          <p:stCondLst>
                                            <p:cond delay="0"/>
                                          </p:stCondLst>
                                        </p:cTn>
                                        <p:tgtEl>
                                          <p:spTgt spid="149510"/>
                                        </p:tgtEl>
                                        <p:attrNameLst>
                                          <p:attrName>style.visibility</p:attrName>
                                        </p:attrNameLst>
                                      </p:cBhvr>
                                      <p:to>
                                        <p:strVal val="visible"/>
                                      </p:to>
                                    </p:set>
                                    <p:animEffect transition="in" filter="box(in)">
                                      <p:cBhvr>
                                        <p:cTn id="30" dur="500"/>
                                        <p:tgtEl>
                                          <p:spTgt spid="149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p:bldP spid="149507" grpId="0"/>
      <p:bldP spid="149509" grpId="0"/>
      <p:bldP spid="149511" grpId="0"/>
      <p:bldP spid="149512" grpId="0"/>
      <p:bldP spid="14951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13699" name="Picture 113698" descr="H 21-1 dong tac hit tho">
            <a:hlinkClick r:id="" action="ppaction://noaction"/>
          </p:cNvPr>
          <p:cNvPicPr>
            <a:picLocks noChangeAspect="1"/>
          </p:cNvPicPr>
          <p:nvPr/>
        </p:nvPicPr>
        <p:blipFill>
          <a:blip r:embed="rId1"/>
          <a:stretch>
            <a:fillRect/>
          </a:stretch>
        </p:blipFill>
        <p:spPr>
          <a:xfrm>
            <a:off x="609600" y="533400"/>
            <a:ext cx="7924800" cy="4038600"/>
          </a:xfrm>
          <a:prstGeom prst="rect">
            <a:avLst/>
          </a:prstGeom>
          <a:noFill/>
          <a:ln w="9525">
            <a:noFill/>
          </a:ln>
        </p:spPr>
      </p:pic>
      <p:sp>
        <p:nvSpPr>
          <p:cNvPr id="113666" name="Text Box 113665"/>
          <p:cNvSpPr txBox="1"/>
          <p:nvPr/>
        </p:nvSpPr>
        <p:spPr>
          <a:xfrm>
            <a:off x="533400" y="0"/>
            <a:ext cx="7010400" cy="519113"/>
          </a:xfrm>
          <a:prstGeom prst="rect">
            <a:avLst/>
          </a:prstGeom>
          <a:noFill/>
          <a:ln w="9525">
            <a:noFill/>
          </a:ln>
        </p:spPr>
        <p:txBody>
          <a:bodyPr>
            <a:spAutoFit/>
          </a:bodyPr>
          <a:p>
            <a:pPr algn="ctr" eaLnBrk="0" hangingPunct="0">
              <a:spcBef>
                <a:spcPct val="50000"/>
              </a:spcBef>
            </a:pPr>
            <a:endParaRPr sz="2800" u="sng">
              <a:solidFill>
                <a:schemeClr val="tx2"/>
              </a:solidFill>
              <a:latin typeface=".VnTime" panose="020B7200000000000000" pitchFamily="34" charset="0"/>
            </a:endParaRPr>
          </a:p>
        </p:txBody>
      </p:sp>
      <p:sp>
        <p:nvSpPr>
          <p:cNvPr id="113667" name="Text Box 113666"/>
          <p:cNvSpPr txBox="1"/>
          <p:nvPr/>
        </p:nvSpPr>
        <p:spPr>
          <a:xfrm>
            <a:off x="304800" y="-15875"/>
            <a:ext cx="8534400" cy="549275"/>
          </a:xfrm>
          <a:prstGeom prst="rect">
            <a:avLst/>
          </a:prstGeom>
          <a:solidFill>
            <a:schemeClr val="bg1"/>
          </a:solidFill>
          <a:ln w="9525">
            <a:noFill/>
          </a:ln>
        </p:spPr>
        <p:txBody>
          <a:bodyPr>
            <a:spAutoFit/>
          </a:bodyPr>
          <a:p>
            <a:pPr eaLnBrk="0" hangingPunct="0">
              <a:spcBef>
                <a:spcPct val="50000"/>
              </a:spcBef>
            </a:pPr>
            <a:r>
              <a:rPr sz="3000" err="1">
                <a:solidFill>
                  <a:srgbClr val="FF0000"/>
                </a:solidFill>
                <a:latin typeface="Arial" panose="020B0604020202020204" pitchFamily="34" charset="0"/>
              </a:rPr>
              <a:t>Thảo</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luận</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nhóm</a:t>
            </a:r>
            <a:r>
              <a:rPr sz="3000">
                <a:solidFill>
                  <a:srgbClr val="FF0000"/>
                </a:solidFill>
                <a:latin typeface="Arial" panose="020B0604020202020204" pitchFamily="34" charset="0"/>
              </a:rPr>
              <a:t> 2 </a:t>
            </a:r>
            <a:r>
              <a:rPr sz="3000" err="1">
                <a:solidFill>
                  <a:srgbClr val="FF0000"/>
                </a:solidFill>
                <a:latin typeface="Arial" panose="020B0604020202020204" pitchFamily="34" charset="0"/>
              </a:rPr>
              <a:t>phút</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hoàn</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thành</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bảng</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sau</a:t>
            </a:r>
            <a:r>
              <a:rPr sz="3000">
                <a:solidFill>
                  <a:srgbClr val="FF0000"/>
                </a:solidFill>
                <a:latin typeface="Arial" panose="020B0604020202020204" pitchFamily="34" charset="0"/>
              </a:rPr>
              <a:t>:</a:t>
            </a:r>
            <a:endParaRPr sz="3000">
              <a:solidFill>
                <a:srgbClr val="FF0000"/>
              </a:solidFill>
              <a:latin typeface="Arial" panose="020B0604020202020204" pitchFamily="34" charset="0"/>
            </a:endParaRPr>
          </a:p>
        </p:txBody>
      </p:sp>
      <p:sp>
        <p:nvSpPr>
          <p:cNvPr id="113668" name="Text Box 113667"/>
          <p:cNvSpPr txBox="1"/>
          <p:nvPr/>
        </p:nvSpPr>
        <p:spPr>
          <a:xfrm>
            <a:off x="0" y="990600"/>
            <a:ext cx="8839200" cy="5319713"/>
          </a:xfrm>
          <a:prstGeom prst="rect">
            <a:avLst/>
          </a:prstGeom>
          <a:noFill/>
          <a:ln w="9525">
            <a:noFill/>
          </a:ln>
        </p:spPr>
        <p:txBody>
          <a:bodyPr>
            <a:spAutoFit/>
          </a:bodyPr>
          <a:p>
            <a:pPr eaLnBrk="0" hangingPunct="0">
              <a:spcBef>
                <a:spcPct val="50000"/>
              </a:spcBef>
            </a:pPr>
            <a:endParaRPr>
              <a:latin typeface="Comic Sans MS" panose="030F0702030302020204" pitchFamily="66" charset="0"/>
            </a:endParaRPr>
          </a:p>
          <a:p>
            <a:pPr eaLnBrk="0" hangingPunct="0">
              <a:spcBef>
                <a:spcPct val="50000"/>
              </a:spcBef>
            </a:pPr>
            <a:endParaRPr>
              <a:latin typeface="Comic Sans MS" panose="030F0702030302020204" pitchFamily="66" charset="0"/>
            </a:endParaRPr>
          </a:p>
          <a:p>
            <a:pPr eaLnBrk="0" hangingPunct="0">
              <a:spcBef>
                <a:spcPct val="50000"/>
              </a:spcBef>
            </a:pPr>
            <a:endParaRPr>
              <a:latin typeface="Comic Sans MS" panose="030F0702030302020204" pitchFamily="66" charset="0"/>
            </a:endParaRPr>
          </a:p>
          <a:p>
            <a:pPr eaLnBrk="0" hangingPunct="0">
              <a:spcBef>
                <a:spcPct val="50000"/>
              </a:spcBef>
            </a:pPr>
            <a:endParaRPr>
              <a:latin typeface="Comic Sans MS" panose="030F0702030302020204" pitchFamily="66" charset="0"/>
            </a:endParaRPr>
          </a:p>
          <a:p>
            <a:pPr eaLnBrk="0" hangingPunct="0">
              <a:spcBef>
                <a:spcPct val="50000"/>
              </a:spcBef>
            </a:pPr>
            <a:endParaRPr>
              <a:latin typeface="Comic Sans MS" panose="030F0702030302020204" pitchFamily="66" charset="0"/>
            </a:endParaRPr>
          </a:p>
          <a:p>
            <a:pPr eaLnBrk="0" hangingPunct="0">
              <a:spcBef>
                <a:spcPct val="50000"/>
              </a:spcBef>
            </a:pPr>
            <a:endParaRPr>
              <a:latin typeface="Comic Sans MS" panose="030F0702030302020204" pitchFamily="66" charset="0"/>
            </a:endParaRPr>
          </a:p>
          <a:p>
            <a:pPr eaLnBrk="0" hangingPunct="0">
              <a:spcBef>
                <a:spcPct val="50000"/>
              </a:spcBef>
            </a:pPr>
            <a:endParaRPr>
              <a:latin typeface="Comic Sans MS" panose="030F0702030302020204" pitchFamily="66" charset="0"/>
            </a:endParaRPr>
          </a:p>
          <a:p>
            <a:pPr eaLnBrk="0" hangingPunct="0">
              <a:spcBef>
                <a:spcPct val="50000"/>
              </a:spcBef>
            </a:pPr>
            <a:endParaRPr>
              <a:latin typeface="Comic Sans MS" panose="030F0702030302020204" pitchFamily="66" charset="0"/>
            </a:endParaRPr>
          </a:p>
          <a:p>
            <a:pPr eaLnBrk="0" hangingPunct="0">
              <a:spcBef>
                <a:spcPct val="50000"/>
              </a:spcBef>
            </a:pPr>
            <a:endParaRPr>
              <a:latin typeface="Comic Sans MS" panose="030F0702030302020204" pitchFamily="66" charset="0"/>
            </a:endParaRPr>
          </a:p>
          <a:p>
            <a:pPr eaLnBrk="0" hangingPunct="0">
              <a:spcBef>
                <a:spcPct val="50000"/>
              </a:spcBef>
            </a:pPr>
            <a:endParaRPr>
              <a:latin typeface="Comic Sans MS" panose="030F0702030302020204" pitchFamily="66" charset="0"/>
            </a:endParaRPr>
          </a:p>
          <a:p>
            <a:pPr eaLnBrk="0" hangingPunct="0">
              <a:spcBef>
                <a:spcPct val="50000"/>
              </a:spcBef>
            </a:pPr>
            <a:endParaRPr>
              <a:latin typeface="Comic Sans MS" panose="030F0702030302020204" pitchFamily="66" charset="0"/>
            </a:endParaRPr>
          </a:p>
          <a:p>
            <a:pPr eaLnBrk="0" hangingPunct="0">
              <a:spcBef>
                <a:spcPct val="50000"/>
              </a:spcBef>
            </a:pPr>
            <a:endParaRPr>
              <a:latin typeface="Comic Sans MS" panose="030F0702030302020204" pitchFamily="66" charset="0"/>
            </a:endParaRPr>
          </a:p>
          <a:p>
            <a:pPr eaLnBrk="0" hangingPunct="0">
              <a:spcBef>
                <a:spcPct val="50000"/>
              </a:spcBef>
            </a:pPr>
            <a:endParaRPr>
              <a:latin typeface="Comic Sans MS" panose="030F0702030302020204" pitchFamily="66" charset="0"/>
            </a:endParaRPr>
          </a:p>
        </p:txBody>
      </p:sp>
      <p:sp>
        <p:nvSpPr>
          <p:cNvPr id="113669" name="Text Box 113668"/>
          <p:cNvSpPr txBox="1"/>
          <p:nvPr/>
        </p:nvSpPr>
        <p:spPr>
          <a:xfrm>
            <a:off x="0" y="838200"/>
            <a:ext cx="9144000" cy="5319713"/>
          </a:xfrm>
          <a:prstGeom prst="rect">
            <a:avLst/>
          </a:prstGeom>
          <a:noFill/>
          <a:ln w="9525">
            <a:noFill/>
          </a:ln>
        </p:spPr>
        <p:txBody>
          <a:bodyPr>
            <a:spAutoFit/>
          </a:bodyPr>
          <a:p>
            <a:pPr eaLnBrk="0" hangingPunct="0">
              <a:spcBef>
                <a:spcPct val="50000"/>
              </a:spcBef>
            </a:pPr>
            <a:endParaRPr>
              <a:latin typeface="Comic Sans MS" panose="030F0702030302020204" pitchFamily="66" charset="0"/>
            </a:endParaRPr>
          </a:p>
          <a:p>
            <a:pPr eaLnBrk="0" hangingPunct="0">
              <a:spcBef>
                <a:spcPct val="50000"/>
              </a:spcBef>
            </a:pPr>
            <a:endParaRPr>
              <a:latin typeface="Comic Sans MS" panose="030F0702030302020204" pitchFamily="66" charset="0"/>
            </a:endParaRPr>
          </a:p>
          <a:p>
            <a:pPr eaLnBrk="0" hangingPunct="0">
              <a:spcBef>
                <a:spcPct val="50000"/>
              </a:spcBef>
            </a:pPr>
            <a:endParaRPr>
              <a:latin typeface="Comic Sans MS" panose="030F0702030302020204" pitchFamily="66" charset="0"/>
            </a:endParaRPr>
          </a:p>
          <a:p>
            <a:pPr eaLnBrk="0" hangingPunct="0">
              <a:spcBef>
                <a:spcPct val="50000"/>
              </a:spcBef>
            </a:pPr>
            <a:endParaRPr>
              <a:latin typeface="Comic Sans MS" panose="030F0702030302020204" pitchFamily="66" charset="0"/>
            </a:endParaRPr>
          </a:p>
          <a:p>
            <a:pPr eaLnBrk="0" hangingPunct="0">
              <a:spcBef>
                <a:spcPct val="50000"/>
              </a:spcBef>
            </a:pPr>
            <a:endParaRPr>
              <a:latin typeface="Comic Sans MS" panose="030F0702030302020204" pitchFamily="66" charset="0"/>
            </a:endParaRPr>
          </a:p>
          <a:p>
            <a:pPr eaLnBrk="0" hangingPunct="0">
              <a:spcBef>
                <a:spcPct val="50000"/>
              </a:spcBef>
            </a:pPr>
            <a:endParaRPr>
              <a:latin typeface="Comic Sans MS" panose="030F0702030302020204" pitchFamily="66" charset="0"/>
            </a:endParaRPr>
          </a:p>
          <a:p>
            <a:pPr eaLnBrk="0" hangingPunct="0">
              <a:spcBef>
                <a:spcPct val="50000"/>
              </a:spcBef>
            </a:pPr>
            <a:endParaRPr>
              <a:latin typeface="Comic Sans MS" panose="030F0702030302020204" pitchFamily="66" charset="0"/>
            </a:endParaRPr>
          </a:p>
          <a:p>
            <a:pPr eaLnBrk="0" hangingPunct="0">
              <a:spcBef>
                <a:spcPct val="50000"/>
              </a:spcBef>
            </a:pPr>
            <a:endParaRPr>
              <a:latin typeface="Comic Sans MS" panose="030F0702030302020204" pitchFamily="66" charset="0"/>
            </a:endParaRPr>
          </a:p>
          <a:p>
            <a:pPr eaLnBrk="0" hangingPunct="0">
              <a:spcBef>
                <a:spcPct val="50000"/>
              </a:spcBef>
            </a:pPr>
            <a:endParaRPr>
              <a:latin typeface="Comic Sans MS" panose="030F0702030302020204" pitchFamily="66" charset="0"/>
            </a:endParaRPr>
          </a:p>
          <a:p>
            <a:pPr eaLnBrk="0" hangingPunct="0">
              <a:spcBef>
                <a:spcPct val="50000"/>
              </a:spcBef>
            </a:pPr>
            <a:endParaRPr>
              <a:latin typeface="Comic Sans MS" panose="030F0702030302020204" pitchFamily="66" charset="0"/>
            </a:endParaRPr>
          </a:p>
          <a:p>
            <a:pPr eaLnBrk="0" hangingPunct="0">
              <a:spcBef>
                <a:spcPct val="50000"/>
              </a:spcBef>
            </a:pPr>
            <a:endParaRPr>
              <a:latin typeface="Comic Sans MS" panose="030F0702030302020204" pitchFamily="66" charset="0"/>
            </a:endParaRPr>
          </a:p>
          <a:p>
            <a:pPr eaLnBrk="0" hangingPunct="0">
              <a:spcBef>
                <a:spcPct val="50000"/>
              </a:spcBef>
            </a:pPr>
            <a:endParaRPr>
              <a:latin typeface="Comic Sans MS" panose="030F0702030302020204" pitchFamily="66" charset="0"/>
            </a:endParaRPr>
          </a:p>
          <a:p>
            <a:pPr eaLnBrk="0" hangingPunct="0">
              <a:spcBef>
                <a:spcPct val="50000"/>
              </a:spcBef>
            </a:pPr>
            <a:endParaRPr>
              <a:latin typeface="Comic Sans MS" panose="030F0702030302020204" pitchFamily="66" charset="0"/>
            </a:endParaRPr>
          </a:p>
        </p:txBody>
      </p:sp>
      <p:sp>
        <p:nvSpPr>
          <p:cNvPr id="113670" name="Text Box 113669"/>
          <p:cNvSpPr txBox="1"/>
          <p:nvPr/>
        </p:nvSpPr>
        <p:spPr>
          <a:xfrm>
            <a:off x="533400" y="1447800"/>
            <a:ext cx="8001000" cy="457200"/>
          </a:xfrm>
          <a:prstGeom prst="rect">
            <a:avLst/>
          </a:prstGeom>
          <a:noFill/>
          <a:ln w="9525">
            <a:noFill/>
          </a:ln>
        </p:spPr>
        <p:txBody>
          <a:bodyPr>
            <a:spAutoFit/>
          </a:bodyPr>
          <a:p>
            <a:pPr eaLnBrk="0" hangingPunct="0">
              <a:spcBef>
                <a:spcPct val="50000"/>
              </a:spcBef>
            </a:pPr>
            <a:endParaRPr sz="2400">
              <a:latin typeface=".VnTime" panose="020B7200000000000000" pitchFamily="34" charset="0"/>
            </a:endParaRPr>
          </a:p>
        </p:txBody>
      </p:sp>
      <p:graphicFrame>
        <p:nvGraphicFramePr>
          <p:cNvPr id="113733" name="Content Placeholder 113732"/>
          <p:cNvGraphicFramePr/>
          <p:nvPr>
            <p:ph/>
          </p:nvPr>
        </p:nvGraphicFramePr>
        <p:xfrm>
          <a:off x="71438" y="4519613"/>
          <a:ext cx="8991600" cy="2309812"/>
        </p:xfrm>
        <a:graphic>
          <a:graphicData uri="http://schemas.openxmlformats.org/drawingml/2006/table">
            <a:tbl>
              <a:tblPr/>
              <a:tblGrid>
                <a:gridCol w="1376363"/>
                <a:gridCol w="1941512"/>
                <a:gridCol w="2508250"/>
                <a:gridCol w="1565275"/>
                <a:gridCol w="1600200"/>
              </a:tblGrid>
              <a:tr h="536575">
                <a:tc rowSpan="2">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r>
                        <a:rPr sz="2400" err="1">
                          <a:solidFill>
                            <a:srgbClr val="0000FF"/>
                          </a:solidFill>
                        </a:rPr>
                        <a:t>Cử</a:t>
                      </a:r>
                      <a:r>
                        <a:rPr sz="2400">
                          <a:solidFill>
                            <a:srgbClr val="0000FF"/>
                          </a:solidFill>
                        </a:rPr>
                        <a:t> </a:t>
                      </a:r>
                      <a:r>
                        <a:rPr sz="2400" err="1">
                          <a:solidFill>
                            <a:srgbClr val="0000FF"/>
                          </a:solidFill>
                        </a:rPr>
                        <a:t>động</a:t>
                      </a:r>
                      <a:r>
                        <a:rPr sz="2400">
                          <a:solidFill>
                            <a:srgbClr val="0000FF"/>
                          </a:solidFill>
                        </a:rPr>
                        <a:t> </a:t>
                      </a:r>
                      <a:r>
                        <a:rPr sz="2400" err="1">
                          <a:solidFill>
                            <a:srgbClr val="0000FF"/>
                          </a:solidFill>
                        </a:rPr>
                        <a:t>hô</a:t>
                      </a:r>
                      <a:r>
                        <a:rPr sz="2400">
                          <a:solidFill>
                            <a:srgbClr val="0000FF"/>
                          </a:solidFill>
                        </a:rPr>
                        <a:t> </a:t>
                      </a:r>
                      <a:r>
                        <a:rPr sz="2400" err="1">
                          <a:solidFill>
                            <a:srgbClr val="0000FF"/>
                          </a:solidFill>
                        </a:rPr>
                        <a:t>hấp</a:t>
                      </a:r>
                      <a:endParaRPr lang="en-US" sz="2400">
                        <a:solidFill>
                          <a:srgbClr val="0000FF"/>
                        </a:solidFill>
                      </a:endParaRPr>
                    </a:p>
                  </a:txBody>
                  <a:tcPr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gridSpan="4">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r>
                        <a:rPr sz="2400" err="1">
                          <a:solidFill>
                            <a:srgbClr val="0000FF"/>
                          </a:solidFill>
                        </a:rPr>
                        <a:t>Hoạt</a:t>
                      </a:r>
                      <a:r>
                        <a:rPr sz="2400">
                          <a:solidFill>
                            <a:srgbClr val="0000FF"/>
                          </a:solidFill>
                        </a:rPr>
                        <a:t> </a:t>
                      </a:r>
                      <a:r>
                        <a:rPr sz="2400" err="1">
                          <a:solidFill>
                            <a:srgbClr val="0000FF"/>
                          </a:solidFill>
                        </a:rPr>
                        <a:t>động</a:t>
                      </a:r>
                      <a:r>
                        <a:rPr sz="2400">
                          <a:solidFill>
                            <a:srgbClr val="0000FF"/>
                          </a:solidFill>
                        </a:rPr>
                        <a:t> </a:t>
                      </a:r>
                      <a:r>
                        <a:rPr sz="2400" err="1">
                          <a:solidFill>
                            <a:srgbClr val="0000FF"/>
                          </a:solidFill>
                        </a:rPr>
                        <a:t>của</a:t>
                      </a:r>
                      <a:r>
                        <a:rPr sz="2400">
                          <a:solidFill>
                            <a:srgbClr val="0000FF"/>
                          </a:solidFill>
                        </a:rPr>
                        <a:t> </a:t>
                      </a:r>
                      <a:r>
                        <a:rPr sz="2400" err="1">
                          <a:solidFill>
                            <a:srgbClr val="0000FF"/>
                          </a:solidFill>
                        </a:rPr>
                        <a:t>các</a:t>
                      </a:r>
                      <a:r>
                        <a:rPr sz="2400">
                          <a:solidFill>
                            <a:srgbClr val="0000FF"/>
                          </a:solidFill>
                        </a:rPr>
                        <a:t> </a:t>
                      </a:r>
                      <a:r>
                        <a:rPr sz="2400" err="1">
                          <a:solidFill>
                            <a:srgbClr val="0000FF"/>
                          </a:solidFill>
                        </a:rPr>
                        <a:t>cơ</a:t>
                      </a:r>
                      <a:r>
                        <a:rPr sz="2400">
                          <a:solidFill>
                            <a:srgbClr val="0000FF"/>
                          </a:solidFill>
                        </a:rPr>
                        <a:t> - </a:t>
                      </a:r>
                      <a:r>
                        <a:rPr sz="2400" err="1">
                          <a:solidFill>
                            <a:srgbClr val="0000FF"/>
                          </a:solidFill>
                        </a:rPr>
                        <a:t>xương</a:t>
                      </a:r>
                      <a:r>
                        <a:rPr sz="2400">
                          <a:solidFill>
                            <a:srgbClr val="0000FF"/>
                          </a:solidFill>
                        </a:rPr>
                        <a:t> </a:t>
                      </a:r>
                      <a:r>
                        <a:rPr sz="2400" err="1">
                          <a:solidFill>
                            <a:srgbClr val="0000FF"/>
                          </a:solidFill>
                        </a:rPr>
                        <a:t>tham</a:t>
                      </a:r>
                      <a:r>
                        <a:rPr sz="2400">
                          <a:solidFill>
                            <a:srgbClr val="0000FF"/>
                          </a:solidFill>
                        </a:rPr>
                        <a:t> </a:t>
                      </a:r>
                      <a:r>
                        <a:rPr sz="2400" err="1">
                          <a:solidFill>
                            <a:srgbClr val="0000FF"/>
                          </a:solidFill>
                        </a:rPr>
                        <a:t>gia</a:t>
                      </a:r>
                      <a:r>
                        <a:rPr sz="2400">
                          <a:solidFill>
                            <a:srgbClr val="0000FF"/>
                          </a:solidFill>
                        </a:rPr>
                        <a:t> </a:t>
                      </a:r>
                      <a:r>
                        <a:rPr sz="2400" err="1">
                          <a:solidFill>
                            <a:srgbClr val="0000FF"/>
                          </a:solidFill>
                        </a:rPr>
                        <a:t>hô</a:t>
                      </a:r>
                      <a:r>
                        <a:rPr sz="2400">
                          <a:solidFill>
                            <a:srgbClr val="0000FF"/>
                          </a:solidFill>
                        </a:rPr>
                        <a:t> </a:t>
                      </a:r>
                      <a:r>
                        <a:rPr sz="2400" err="1">
                          <a:solidFill>
                            <a:srgbClr val="0000FF"/>
                          </a:solidFill>
                        </a:rPr>
                        <a:t>hấp</a:t>
                      </a:r>
                      <a:r>
                        <a:rPr sz="2400">
                          <a:solidFill>
                            <a:srgbClr val="0000FF"/>
                          </a:solidFill>
                        </a:rPr>
                        <a:t>     </a:t>
                      </a:r>
                      <a:endParaRPr lang="en-US" sz="2400">
                        <a:solidFill>
                          <a:srgbClr val="0000FF"/>
                        </a:solidFill>
                      </a:endParaRPr>
                    </a:p>
                  </a:txBody>
                  <a:tcPr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700088">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r>
                        <a:rPr sz="2000" err="1">
                          <a:solidFill>
                            <a:srgbClr val="0000FF"/>
                          </a:solidFill>
                        </a:rPr>
                        <a:t>Cơ</a:t>
                      </a:r>
                      <a:r>
                        <a:rPr sz="2000">
                          <a:solidFill>
                            <a:srgbClr val="0000FF"/>
                          </a:solidFill>
                        </a:rPr>
                        <a:t> </a:t>
                      </a:r>
                      <a:r>
                        <a:rPr sz="2000" err="1">
                          <a:solidFill>
                            <a:srgbClr val="0000FF"/>
                          </a:solidFill>
                        </a:rPr>
                        <a:t>liên</a:t>
                      </a:r>
                      <a:r>
                        <a:rPr sz="2000">
                          <a:solidFill>
                            <a:srgbClr val="0000FF"/>
                          </a:solidFill>
                        </a:rPr>
                        <a:t> </a:t>
                      </a:r>
                      <a:r>
                        <a:rPr sz="2000" err="1">
                          <a:solidFill>
                            <a:srgbClr val="0000FF"/>
                          </a:solidFill>
                        </a:rPr>
                        <a:t>sườn</a:t>
                      </a:r>
                      <a:endParaRPr lang="en-US" sz="2000">
                        <a:solidFill>
                          <a:srgbClr val="0000FF"/>
                        </a:solidFill>
                      </a:endParaRPr>
                    </a:p>
                  </a:txBody>
                  <a:tcPr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r>
                        <a:rPr sz="2000" err="1">
                          <a:solidFill>
                            <a:srgbClr val="0000FF"/>
                          </a:solidFill>
                        </a:rPr>
                        <a:t>Hệ</a:t>
                      </a:r>
                      <a:r>
                        <a:rPr sz="2000">
                          <a:solidFill>
                            <a:srgbClr val="0000FF"/>
                          </a:solidFill>
                        </a:rPr>
                        <a:t> </a:t>
                      </a:r>
                      <a:r>
                        <a:rPr sz="2000" err="1">
                          <a:solidFill>
                            <a:srgbClr val="0000FF"/>
                          </a:solidFill>
                        </a:rPr>
                        <a:t>thống</a:t>
                      </a:r>
                      <a:r>
                        <a:rPr sz="2000">
                          <a:solidFill>
                            <a:srgbClr val="0000FF"/>
                          </a:solidFill>
                        </a:rPr>
                        <a:t> </a:t>
                      </a:r>
                      <a:r>
                        <a:rPr sz="2000" err="1">
                          <a:solidFill>
                            <a:srgbClr val="0000FF"/>
                          </a:solidFill>
                        </a:rPr>
                        <a:t>xương</a:t>
                      </a:r>
                      <a:r>
                        <a:rPr sz="2000">
                          <a:solidFill>
                            <a:srgbClr val="0000FF"/>
                          </a:solidFill>
                        </a:rPr>
                        <a:t> </a:t>
                      </a:r>
                      <a:r>
                        <a:rPr sz="2000" err="1">
                          <a:solidFill>
                            <a:srgbClr val="0000FF"/>
                          </a:solidFill>
                        </a:rPr>
                        <a:t>ức</a:t>
                      </a:r>
                      <a:r>
                        <a:rPr sz="2000">
                          <a:solidFill>
                            <a:srgbClr val="0000FF"/>
                          </a:solidFill>
                        </a:rPr>
                        <a:t> </a:t>
                      </a:r>
                      <a:r>
                        <a:rPr sz="2000" err="1">
                          <a:solidFill>
                            <a:srgbClr val="0000FF"/>
                          </a:solidFill>
                        </a:rPr>
                        <a:t>và</a:t>
                      </a:r>
                      <a:r>
                        <a:rPr sz="2000">
                          <a:solidFill>
                            <a:srgbClr val="0000FF"/>
                          </a:solidFill>
                        </a:rPr>
                        <a:t> </a:t>
                      </a:r>
                      <a:r>
                        <a:rPr sz="2000" err="1">
                          <a:solidFill>
                            <a:srgbClr val="0000FF"/>
                          </a:solidFill>
                        </a:rPr>
                        <a:t>xương</a:t>
                      </a:r>
                      <a:r>
                        <a:rPr sz="2000">
                          <a:solidFill>
                            <a:srgbClr val="0000FF"/>
                          </a:solidFill>
                        </a:rPr>
                        <a:t> </a:t>
                      </a:r>
                      <a:r>
                        <a:rPr sz="2000" err="1">
                          <a:solidFill>
                            <a:srgbClr val="0000FF"/>
                          </a:solidFill>
                        </a:rPr>
                        <a:t>sườn</a:t>
                      </a:r>
                      <a:endParaRPr lang="en-US" sz="2000">
                        <a:solidFill>
                          <a:srgbClr val="0000FF"/>
                        </a:solidFill>
                      </a:endParaRPr>
                    </a:p>
                  </a:txBody>
                  <a:tcPr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r>
                        <a:rPr sz="2000" err="1">
                          <a:solidFill>
                            <a:srgbClr val="0000FF"/>
                          </a:solidFill>
                        </a:rPr>
                        <a:t>Cơ</a:t>
                      </a:r>
                      <a:r>
                        <a:rPr sz="2000">
                          <a:solidFill>
                            <a:srgbClr val="0000FF"/>
                          </a:solidFill>
                        </a:rPr>
                        <a:t> </a:t>
                      </a:r>
                      <a:r>
                        <a:rPr sz="2000" err="1">
                          <a:solidFill>
                            <a:srgbClr val="0000FF"/>
                          </a:solidFill>
                        </a:rPr>
                        <a:t>hoành</a:t>
                      </a:r>
                      <a:endParaRPr lang="en-US" sz="2000">
                        <a:solidFill>
                          <a:srgbClr val="0000FF"/>
                        </a:solidFill>
                      </a:endParaRPr>
                    </a:p>
                  </a:txBody>
                  <a:tcPr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r>
                        <a:rPr sz="2000" err="1">
                          <a:solidFill>
                            <a:srgbClr val="0000FF"/>
                          </a:solidFill>
                        </a:rPr>
                        <a:t>Thể</a:t>
                      </a:r>
                      <a:r>
                        <a:rPr sz="2000">
                          <a:solidFill>
                            <a:srgbClr val="0000FF"/>
                          </a:solidFill>
                        </a:rPr>
                        <a:t> </a:t>
                      </a:r>
                      <a:r>
                        <a:rPr sz="2000" err="1">
                          <a:solidFill>
                            <a:srgbClr val="0000FF"/>
                          </a:solidFill>
                        </a:rPr>
                        <a:t>tích</a:t>
                      </a:r>
                      <a:r>
                        <a:rPr sz="2000">
                          <a:solidFill>
                            <a:srgbClr val="0000FF"/>
                          </a:solidFill>
                        </a:rPr>
                        <a:t> </a:t>
                      </a:r>
                      <a:r>
                        <a:rPr sz="2000" err="1">
                          <a:solidFill>
                            <a:srgbClr val="0000FF"/>
                          </a:solidFill>
                        </a:rPr>
                        <a:t>lồng</a:t>
                      </a:r>
                      <a:r>
                        <a:rPr sz="2000">
                          <a:solidFill>
                            <a:srgbClr val="0000FF"/>
                          </a:solidFill>
                        </a:rPr>
                        <a:t> </a:t>
                      </a:r>
                      <a:r>
                        <a:rPr sz="2000" err="1">
                          <a:solidFill>
                            <a:srgbClr val="0000FF"/>
                          </a:solidFill>
                        </a:rPr>
                        <a:t>ngực</a:t>
                      </a:r>
                      <a:endParaRPr lang="en-US" sz="2000">
                        <a:solidFill>
                          <a:srgbClr val="0000FF"/>
                        </a:solidFill>
                      </a:endParaRPr>
                    </a:p>
                  </a:txBody>
                  <a:tcPr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536575">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buNone/>
                      </a:pPr>
                      <a:r>
                        <a:rPr sz="2400" err="1">
                          <a:solidFill>
                            <a:srgbClr val="0000FF"/>
                          </a:solidFill>
                        </a:rPr>
                        <a:t>Hít</a:t>
                      </a:r>
                      <a:r>
                        <a:rPr sz="2400">
                          <a:solidFill>
                            <a:srgbClr val="0000FF"/>
                          </a:solidFill>
                        </a:rPr>
                        <a:t> </a:t>
                      </a:r>
                      <a:r>
                        <a:rPr sz="2400" err="1">
                          <a:solidFill>
                            <a:srgbClr val="0000FF"/>
                          </a:solidFill>
                        </a:rPr>
                        <a:t>vào</a:t>
                      </a:r>
                      <a:endParaRPr lang="en-US" sz="2400">
                        <a:solidFill>
                          <a:srgbClr val="0000FF"/>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buNone/>
                      </a:pPr>
                      <a:endParaRPr lang="en-US" sz="2400">
                        <a:solidFill>
                          <a:srgbClr val="0000FF"/>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buNone/>
                      </a:pPr>
                      <a:endParaRPr lang="en-US" sz="2400">
                        <a:solidFill>
                          <a:srgbClr val="0000FF"/>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buNone/>
                      </a:pPr>
                      <a:endParaRPr lang="en-US" sz="2400">
                        <a:solidFill>
                          <a:srgbClr val="0000FF"/>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buNone/>
                      </a:pPr>
                      <a:endParaRPr lang="en-US" sz="2400">
                        <a:solidFill>
                          <a:srgbClr val="0000FF"/>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536575">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buNone/>
                      </a:pPr>
                      <a:r>
                        <a:rPr sz="2400" err="1">
                          <a:solidFill>
                            <a:srgbClr val="0000FF"/>
                          </a:solidFill>
                        </a:rPr>
                        <a:t>Thở</a:t>
                      </a:r>
                      <a:r>
                        <a:rPr sz="2400">
                          <a:solidFill>
                            <a:srgbClr val="0000FF"/>
                          </a:solidFill>
                        </a:rPr>
                        <a:t> </a:t>
                      </a:r>
                      <a:r>
                        <a:rPr sz="2400" err="1">
                          <a:solidFill>
                            <a:srgbClr val="0000FF"/>
                          </a:solidFill>
                        </a:rPr>
                        <a:t>ra</a:t>
                      </a:r>
                      <a:endParaRPr lang="en-US" sz="2400">
                        <a:solidFill>
                          <a:srgbClr val="0000FF"/>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buNone/>
                      </a:pPr>
                      <a:endParaRPr lang="en-US" sz="2400">
                        <a:solidFill>
                          <a:srgbClr val="0000FF"/>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buNone/>
                      </a:pPr>
                      <a:endParaRPr lang="en-US" sz="2400">
                        <a:solidFill>
                          <a:srgbClr val="0000FF"/>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buNone/>
                      </a:pPr>
                      <a:endParaRPr lang="en-US" sz="2400">
                        <a:solidFill>
                          <a:srgbClr val="0000FF"/>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buNone/>
                      </a:pPr>
                      <a:endParaRPr lang="en-US" sz="2400">
                        <a:solidFill>
                          <a:srgbClr val="0000FF"/>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113717" name="Text Box 113716"/>
          <p:cNvSpPr txBox="1"/>
          <p:nvPr/>
        </p:nvSpPr>
        <p:spPr>
          <a:xfrm>
            <a:off x="1976438" y="5562600"/>
            <a:ext cx="838200" cy="549275"/>
          </a:xfrm>
          <a:prstGeom prst="rect">
            <a:avLst/>
          </a:prstGeom>
          <a:noFill/>
          <a:ln w="9525">
            <a:noFill/>
          </a:ln>
        </p:spPr>
        <p:txBody>
          <a:bodyPr>
            <a:spAutoFit/>
          </a:bodyPr>
          <a:p>
            <a:pPr>
              <a:spcBef>
                <a:spcPct val="50000"/>
              </a:spcBef>
            </a:pPr>
            <a:r>
              <a:rPr sz="3000">
                <a:solidFill>
                  <a:srgbClr val="FF0000"/>
                </a:solidFill>
                <a:latin typeface="Arial" panose="020B0604020202020204" pitchFamily="34" charset="0"/>
              </a:rPr>
              <a:t>Co</a:t>
            </a:r>
            <a:endParaRPr sz="3000">
              <a:solidFill>
                <a:srgbClr val="FF0000"/>
              </a:solidFill>
              <a:latin typeface="Arial" panose="020B0604020202020204" pitchFamily="34" charset="0"/>
            </a:endParaRPr>
          </a:p>
        </p:txBody>
      </p:sp>
      <p:sp>
        <p:nvSpPr>
          <p:cNvPr id="113718" name="Text Box 113717"/>
          <p:cNvSpPr txBox="1"/>
          <p:nvPr/>
        </p:nvSpPr>
        <p:spPr>
          <a:xfrm>
            <a:off x="6243638" y="5562600"/>
            <a:ext cx="838200" cy="549275"/>
          </a:xfrm>
          <a:prstGeom prst="rect">
            <a:avLst/>
          </a:prstGeom>
          <a:noFill/>
          <a:ln w="9525">
            <a:noFill/>
          </a:ln>
        </p:spPr>
        <p:txBody>
          <a:bodyPr>
            <a:spAutoFit/>
          </a:bodyPr>
          <a:p>
            <a:pPr>
              <a:spcBef>
                <a:spcPct val="50000"/>
              </a:spcBef>
            </a:pPr>
            <a:r>
              <a:rPr sz="3000">
                <a:solidFill>
                  <a:srgbClr val="FF0000"/>
                </a:solidFill>
                <a:latin typeface="Arial" panose="020B0604020202020204" pitchFamily="34" charset="0"/>
              </a:rPr>
              <a:t>Co</a:t>
            </a:r>
            <a:endParaRPr sz="3000">
              <a:solidFill>
                <a:srgbClr val="FF0000"/>
              </a:solidFill>
              <a:latin typeface="Arial" panose="020B0604020202020204" pitchFamily="34" charset="0"/>
            </a:endParaRPr>
          </a:p>
        </p:txBody>
      </p:sp>
      <p:sp>
        <p:nvSpPr>
          <p:cNvPr id="113719" name="Text Box 113718"/>
          <p:cNvSpPr txBox="1"/>
          <p:nvPr/>
        </p:nvSpPr>
        <p:spPr>
          <a:xfrm>
            <a:off x="3729038" y="5562600"/>
            <a:ext cx="1905000" cy="549275"/>
          </a:xfrm>
          <a:prstGeom prst="rect">
            <a:avLst/>
          </a:prstGeom>
          <a:noFill/>
          <a:ln w="9525">
            <a:noFill/>
          </a:ln>
        </p:spPr>
        <p:txBody>
          <a:bodyPr>
            <a:spAutoFit/>
          </a:bodyPr>
          <a:p>
            <a:pPr>
              <a:spcBef>
                <a:spcPct val="50000"/>
              </a:spcBef>
            </a:pPr>
            <a:r>
              <a:rPr sz="3000" err="1">
                <a:solidFill>
                  <a:srgbClr val="FF0000"/>
                </a:solidFill>
                <a:latin typeface="Arial" panose="020B0604020202020204" pitchFamily="34" charset="0"/>
              </a:rPr>
              <a:t>Nâng</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lên</a:t>
            </a:r>
            <a:endParaRPr sz="3000">
              <a:solidFill>
                <a:srgbClr val="FF0000"/>
              </a:solidFill>
              <a:latin typeface="Arial" panose="020B0604020202020204" pitchFamily="34" charset="0"/>
            </a:endParaRPr>
          </a:p>
        </p:txBody>
      </p:sp>
      <p:sp>
        <p:nvSpPr>
          <p:cNvPr id="113721" name="Text Box 113720"/>
          <p:cNvSpPr txBox="1"/>
          <p:nvPr/>
        </p:nvSpPr>
        <p:spPr>
          <a:xfrm>
            <a:off x="7810500" y="5567363"/>
            <a:ext cx="1066800" cy="549275"/>
          </a:xfrm>
          <a:prstGeom prst="rect">
            <a:avLst/>
          </a:prstGeom>
          <a:noFill/>
          <a:ln w="9525">
            <a:noFill/>
          </a:ln>
        </p:spPr>
        <p:txBody>
          <a:bodyPr>
            <a:spAutoFit/>
          </a:bodyPr>
          <a:p>
            <a:pPr>
              <a:spcBef>
                <a:spcPct val="50000"/>
              </a:spcBef>
            </a:pPr>
            <a:r>
              <a:rPr sz="3000" err="1">
                <a:solidFill>
                  <a:srgbClr val="FF0000"/>
                </a:solidFill>
                <a:latin typeface="Arial" panose="020B0604020202020204" pitchFamily="34" charset="0"/>
              </a:rPr>
              <a:t>Tăng</a:t>
            </a:r>
            <a:endParaRPr sz="3000">
              <a:solidFill>
                <a:srgbClr val="FF0000"/>
              </a:solidFill>
              <a:latin typeface="Arial" panose="020B0604020202020204" pitchFamily="34" charset="0"/>
            </a:endParaRPr>
          </a:p>
        </p:txBody>
      </p:sp>
      <p:sp>
        <p:nvSpPr>
          <p:cNvPr id="113722" name="Text Box 113721"/>
          <p:cNvSpPr txBox="1"/>
          <p:nvPr/>
        </p:nvSpPr>
        <p:spPr>
          <a:xfrm>
            <a:off x="1900238" y="6110288"/>
            <a:ext cx="1071562" cy="549275"/>
          </a:xfrm>
          <a:prstGeom prst="rect">
            <a:avLst/>
          </a:prstGeom>
          <a:noFill/>
          <a:ln w="9525">
            <a:noFill/>
          </a:ln>
        </p:spPr>
        <p:txBody>
          <a:bodyPr>
            <a:spAutoFit/>
          </a:bodyPr>
          <a:p>
            <a:pPr>
              <a:spcBef>
                <a:spcPct val="50000"/>
              </a:spcBef>
            </a:pPr>
            <a:r>
              <a:rPr sz="3000" err="1">
                <a:solidFill>
                  <a:srgbClr val="FF0000"/>
                </a:solidFill>
                <a:latin typeface="Arial" panose="020B0604020202020204" pitchFamily="34" charset="0"/>
              </a:rPr>
              <a:t>Dãn</a:t>
            </a:r>
            <a:endParaRPr sz="3000">
              <a:solidFill>
                <a:srgbClr val="FF0000"/>
              </a:solidFill>
              <a:latin typeface="Arial" panose="020B0604020202020204" pitchFamily="34" charset="0"/>
            </a:endParaRPr>
          </a:p>
        </p:txBody>
      </p:sp>
      <p:sp>
        <p:nvSpPr>
          <p:cNvPr id="113723" name="Text Box 113722"/>
          <p:cNvSpPr txBox="1"/>
          <p:nvPr/>
        </p:nvSpPr>
        <p:spPr>
          <a:xfrm>
            <a:off x="6167438" y="6100763"/>
            <a:ext cx="1119187" cy="549275"/>
          </a:xfrm>
          <a:prstGeom prst="rect">
            <a:avLst/>
          </a:prstGeom>
          <a:noFill/>
          <a:ln w="9525">
            <a:noFill/>
          </a:ln>
        </p:spPr>
        <p:txBody>
          <a:bodyPr>
            <a:spAutoFit/>
          </a:bodyPr>
          <a:p>
            <a:pPr>
              <a:spcBef>
                <a:spcPct val="50000"/>
              </a:spcBef>
            </a:pPr>
            <a:r>
              <a:rPr sz="3000" err="1">
                <a:solidFill>
                  <a:srgbClr val="FF0000"/>
                </a:solidFill>
                <a:latin typeface="Arial" panose="020B0604020202020204" pitchFamily="34" charset="0"/>
              </a:rPr>
              <a:t>Dãn</a:t>
            </a:r>
            <a:endParaRPr sz="3000">
              <a:solidFill>
                <a:srgbClr val="FF0000"/>
              </a:solidFill>
              <a:latin typeface="Arial" panose="020B0604020202020204" pitchFamily="34" charset="0"/>
            </a:endParaRPr>
          </a:p>
        </p:txBody>
      </p:sp>
      <p:sp>
        <p:nvSpPr>
          <p:cNvPr id="113724" name="Text Box 113723"/>
          <p:cNvSpPr txBox="1"/>
          <p:nvPr/>
        </p:nvSpPr>
        <p:spPr>
          <a:xfrm>
            <a:off x="3681413" y="6100763"/>
            <a:ext cx="1905000" cy="549275"/>
          </a:xfrm>
          <a:prstGeom prst="rect">
            <a:avLst/>
          </a:prstGeom>
          <a:noFill/>
          <a:ln w="9525">
            <a:noFill/>
          </a:ln>
        </p:spPr>
        <p:txBody>
          <a:bodyPr>
            <a:spAutoFit/>
          </a:bodyPr>
          <a:p>
            <a:pPr>
              <a:spcBef>
                <a:spcPct val="50000"/>
              </a:spcBef>
            </a:pPr>
            <a:r>
              <a:rPr sz="3000" err="1">
                <a:solidFill>
                  <a:srgbClr val="FF0000"/>
                </a:solidFill>
                <a:latin typeface="Arial" panose="020B0604020202020204" pitchFamily="34" charset="0"/>
              </a:rPr>
              <a:t>Hạ</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xuống</a:t>
            </a:r>
            <a:endParaRPr sz="3000">
              <a:solidFill>
                <a:srgbClr val="FF0000"/>
              </a:solidFill>
              <a:latin typeface="Arial" panose="020B0604020202020204" pitchFamily="34" charset="0"/>
            </a:endParaRPr>
          </a:p>
        </p:txBody>
      </p:sp>
      <p:sp>
        <p:nvSpPr>
          <p:cNvPr id="113725" name="Text Box 113724"/>
          <p:cNvSpPr txBox="1"/>
          <p:nvPr/>
        </p:nvSpPr>
        <p:spPr>
          <a:xfrm>
            <a:off x="7772400" y="6072188"/>
            <a:ext cx="1343025" cy="549275"/>
          </a:xfrm>
          <a:prstGeom prst="rect">
            <a:avLst/>
          </a:prstGeom>
          <a:noFill/>
          <a:ln w="9525">
            <a:noFill/>
          </a:ln>
        </p:spPr>
        <p:txBody>
          <a:bodyPr>
            <a:spAutoFit/>
          </a:bodyPr>
          <a:p>
            <a:pPr>
              <a:spcBef>
                <a:spcPct val="50000"/>
              </a:spcBef>
            </a:pPr>
            <a:r>
              <a:rPr sz="3000" err="1">
                <a:solidFill>
                  <a:srgbClr val="FF0000"/>
                </a:solidFill>
                <a:latin typeface="Arial" panose="020B0604020202020204" pitchFamily="34" charset="0"/>
              </a:rPr>
              <a:t>Giảm</a:t>
            </a:r>
            <a:endParaRPr sz="300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667"/>
                                        </p:tgtEl>
                                        <p:attrNameLst>
                                          <p:attrName>style.visibility</p:attrName>
                                        </p:attrNameLst>
                                      </p:cBhvr>
                                      <p:to>
                                        <p:strVal val="visible"/>
                                      </p:to>
                                    </p:set>
                                    <p:animEffect transition="in" filter="blinds(horizontal)">
                                      <p:cBhvr>
                                        <p:cTn id="7" dur="500"/>
                                        <p:tgtEl>
                                          <p:spTgt spid="11366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3699"/>
                                        </p:tgtEl>
                                        <p:attrNameLst>
                                          <p:attrName>style.visibility</p:attrName>
                                        </p:attrNameLst>
                                      </p:cBhvr>
                                      <p:to>
                                        <p:strVal val="visible"/>
                                      </p:to>
                                    </p:set>
                                    <p:animEffect transition="in" filter="blinds(horizontal)">
                                      <p:cBhvr>
                                        <p:cTn id="12" dur="500"/>
                                        <p:tgtEl>
                                          <p:spTgt spid="113699"/>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113733"/>
                                        </p:tgtEl>
                                        <p:attrNameLst>
                                          <p:attrName>style.visibility</p:attrName>
                                        </p:attrNameLst>
                                      </p:cBhvr>
                                      <p:to>
                                        <p:strVal val="visible"/>
                                      </p:to>
                                    </p:set>
                                    <p:animEffect transition="in" filter="blinds(horizontal)">
                                      <p:cBhvr>
                                        <p:cTn id="16" dur="500"/>
                                        <p:tgtEl>
                                          <p:spTgt spid="113733"/>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13717"/>
                                        </p:tgtEl>
                                        <p:attrNameLst>
                                          <p:attrName>style.visibility</p:attrName>
                                        </p:attrNameLst>
                                      </p:cBhvr>
                                      <p:to>
                                        <p:strVal val="visible"/>
                                      </p:to>
                                    </p:set>
                                    <p:anim calcmode="lin" valueType="num">
                                      <p:cBhvr>
                                        <p:cTn id="21" dur="500" fill="hold"/>
                                        <p:tgtEl>
                                          <p:spTgt spid="113717"/>
                                        </p:tgtEl>
                                        <p:attrNameLst>
                                          <p:attrName>ppt_w</p:attrName>
                                        </p:attrNameLst>
                                      </p:cBhvr>
                                      <p:tavLst>
                                        <p:tav tm="0">
                                          <p:val>
                                            <p:fltVal val="0.000000"/>
                                          </p:val>
                                        </p:tav>
                                        <p:tav tm="100000">
                                          <p:val>
                                            <p:strVal val="#ppt_w"/>
                                          </p:val>
                                        </p:tav>
                                      </p:tavLst>
                                    </p:anim>
                                    <p:anim calcmode="lin" valueType="num">
                                      <p:cBhvr>
                                        <p:cTn id="22" dur="500" fill="hold"/>
                                        <p:tgtEl>
                                          <p:spTgt spid="113717"/>
                                        </p:tgtEl>
                                        <p:attrNameLst>
                                          <p:attrName>ppt_h</p:attrName>
                                        </p:attrNameLst>
                                      </p:cBhvr>
                                      <p:tavLst>
                                        <p:tav tm="0">
                                          <p:val>
                                            <p:fltVal val="0.000000"/>
                                          </p:val>
                                        </p:tav>
                                        <p:tav tm="100000">
                                          <p:val>
                                            <p:strVal val="#ppt_h"/>
                                          </p:val>
                                        </p:tav>
                                      </p:tavLst>
                                    </p:anim>
                                  </p:childTnLst>
                                </p:cTn>
                              </p:par>
                            </p:childTnLst>
                          </p:cTn>
                        </p:par>
                        <p:par>
                          <p:cTn id="23" fill="hold">
                            <p:stCondLst>
                              <p:cond delay="500"/>
                            </p:stCondLst>
                            <p:childTnLst>
                              <p:par>
                                <p:cTn id="24" presetID="23" presetClass="entr" presetSubtype="16" fill="hold" grpId="0" nodeType="afterEffect">
                                  <p:stCondLst>
                                    <p:cond delay="0"/>
                                  </p:stCondLst>
                                  <p:childTnLst>
                                    <p:set>
                                      <p:cBhvr>
                                        <p:cTn id="25" dur="1" fill="hold">
                                          <p:stCondLst>
                                            <p:cond delay="0"/>
                                          </p:stCondLst>
                                        </p:cTn>
                                        <p:tgtEl>
                                          <p:spTgt spid="113719"/>
                                        </p:tgtEl>
                                        <p:attrNameLst>
                                          <p:attrName>style.visibility</p:attrName>
                                        </p:attrNameLst>
                                      </p:cBhvr>
                                      <p:to>
                                        <p:strVal val="visible"/>
                                      </p:to>
                                    </p:set>
                                    <p:anim calcmode="lin" valueType="num">
                                      <p:cBhvr>
                                        <p:cTn id="26" dur="500" fill="hold"/>
                                        <p:tgtEl>
                                          <p:spTgt spid="113719"/>
                                        </p:tgtEl>
                                        <p:attrNameLst>
                                          <p:attrName>ppt_w</p:attrName>
                                        </p:attrNameLst>
                                      </p:cBhvr>
                                      <p:tavLst>
                                        <p:tav tm="0">
                                          <p:val>
                                            <p:fltVal val="0.000000"/>
                                          </p:val>
                                        </p:tav>
                                        <p:tav tm="100000">
                                          <p:val>
                                            <p:strVal val="#ppt_w"/>
                                          </p:val>
                                        </p:tav>
                                      </p:tavLst>
                                    </p:anim>
                                    <p:anim calcmode="lin" valueType="num">
                                      <p:cBhvr>
                                        <p:cTn id="27" dur="500" fill="hold"/>
                                        <p:tgtEl>
                                          <p:spTgt spid="113719"/>
                                        </p:tgtEl>
                                        <p:attrNameLst>
                                          <p:attrName>ppt_h</p:attrName>
                                        </p:attrNameLst>
                                      </p:cBhvr>
                                      <p:tavLst>
                                        <p:tav tm="0">
                                          <p:val>
                                            <p:fltVal val="0.000000"/>
                                          </p:val>
                                        </p:tav>
                                        <p:tav tm="100000">
                                          <p:val>
                                            <p:strVal val="#ppt_h"/>
                                          </p:val>
                                        </p:tav>
                                      </p:tavLst>
                                    </p:anim>
                                  </p:childTnLst>
                                </p:cTn>
                              </p:par>
                            </p:childTnLst>
                          </p:cTn>
                        </p:par>
                        <p:par>
                          <p:cTn id="28" fill="hold">
                            <p:stCondLst>
                              <p:cond delay="1000"/>
                            </p:stCondLst>
                            <p:childTnLst>
                              <p:par>
                                <p:cTn id="29" presetID="23" presetClass="entr" presetSubtype="16" fill="hold" grpId="0" nodeType="afterEffect">
                                  <p:stCondLst>
                                    <p:cond delay="0"/>
                                  </p:stCondLst>
                                  <p:childTnLst>
                                    <p:set>
                                      <p:cBhvr>
                                        <p:cTn id="30" dur="1" fill="hold">
                                          <p:stCondLst>
                                            <p:cond delay="0"/>
                                          </p:stCondLst>
                                        </p:cTn>
                                        <p:tgtEl>
                                          <p:spTgt spid="113718"/>
                                        </p:tgtEl>
                                        <p:attrNameLst>
                                          <p:attrName>style.visibility</p:attrName>
                                        </p:attrNameLst>
                                      </p:cBhvr>
                                      <p:to>
                                        <p:strVal val="visible"/>
                                      </p:to>
                                    </p:set>
                                    <p:anim calcmode="lin" valueType="num">
                                      <p:cBhvr>
                                        <p:cTn id="31" dur="500" fill="hold"/>
                                        <p:tgtEl>
                                          <p:spTgt spid="113718"/>
                                        </p:tgtEl>
                                        <p:attrNameLst>
                                          <p:attrName>ppt_w</p:attrName>
                                        </p:attrNameLst>
                                      </p:cBhvr>
                                      <p:tavLst>
                                        <p:tav tm="0">
                                          <p:val>
                                            <p:fltVal val="0.000000"/>
                                          </p:val>
                                        </p:tav>
                                        <p:tav tm="100000">
                                          <p:val>
                                            <p:strVal val="#ppt_w"/>
                                          </p:val>
                                        </p:tav>
                                      </p:tavLst>
                                    </p:anim>
                                    <p:anim calcmode="lin" valueType="num">
                                      <p:cBhvr>
                                        <p:cTn id="32" dur="500" fill="hold"/>
                                        <p:tgtEl>
                                          <p:spTgt spid="113718"/>
                                        </p:tgtEl>
                                        <p:attrNameLst>
                                          <p:attrName>ppt_h</p:attrName>
                                        </p:attrNameLst>
                                      </p:cBhvr>
                                      <p:tavLst>
                                        <p:tav tm="0">
                                          <p:val>
                                            <p:fltVal val="0.000000"/>
                                          </p:val>
                                        </p:tav>
                                        <p:tav tm="100000">
                                          <p:val>
                                            <p:strVal val="#ppt_h"/>
                                          </p:val>
                                        </p:tav>
                                      </p:tavLst>
                                    </p:anim>
                                  </p:childTnLst>
                                </p:cTn>
                              </p:par>
                            </p:childTnLst>
                          </p:cTn>
                        </p:par>
                        <p:par>
                          <p:cTn id="33" fill="hold">
                            <p:stCondLst>
                              <p:cond delay="1500"/>
                            </p:stCondLst>
                            <p:childTnLst>
                              <p:par>
                                <p:cTn id="34" presetID="23" presetClass="entr" presetSubtype="16" fill="hold" grpId="0" nodeType="afterEffect">
                                  <p:stCondLst>
                                    <p:cond delay="0"/>
                                  </p:stCondLst>
                                  <p:childTnLst>
                                    <p:set>
                                      <p:cBhvr>
                                        <p:cTn id="35" dur="1" fill="hold">
                                          <p:stCondLst>
                                            <p:cond delay="0"/>
                                          </p:stCondLst>
                                        </p:cTn>
                                        <p:tgtEl>
                                          <p:spTgt spid="113721"/>
                                        </p:tgtEl>
                                        <p:attrNameLst>
                                          <p:attrName>style.visibility</p:attrName>
                                        </p:attrNameLst>
                                      </p:cBhvr>
                                      <p:to>
                                        <p:strVal val="visible"/>
                                      </p:to>
                                    </p:set>
                                    <p:anim calcmode="lin" valueType="num">
                                      <p:cBhvr>
                                        <p:cTn id="36" dur="500" fill="hold"/>
                                        <p:tgtEl>
                                          <p:spTgt spid="113721"/>
                                        </p:tgtEl>
                                        <p:attrNameLst>
                                          <p:attrName>ppt_w</p:attrName>
                                        </p:attrNameLst>
                                      </p:cBhvr>
                                      <p:tavLst>
                                        <p:tav tm="0">
                                          <p:val>
                                            <p:fltVal val="0.000000"/>
                                          </p:val>
                                        </p:tav>
                                        <p:tav tm="100000">
                                          <p:val>
                                            <p:strVal val="#ppt_w"/>
                                          </p:val>
                                        </p:tav>
                                      </p:tavLst>
                                    </p:anim>
                                    <p:anim calcmode="lin" valueType="num">
                                      <p:cBhvr>
                                        <p:cTn id="37" dur="500" fill="hold"/>
                                        <p:tgtEl>
                                          <p:spTgt spid="113721"/>
                                        </p:tgtEl>
                                        <p:attrNameLst>
                                          <p:attrName>ppt_h</p:attrName>
                                        </p:attrNameLst>
                                      </p:cBhvr>
                                      <p:tavLst>
                                        <p:tav tm="0">
                                          <p:val>
                                            <p:fltVal val="0.00000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113722"/>
                                        </p:tgtEl>
                                        <p:attrNameLst>
                                          <p:attrName>style.visibility</p:attrName>
                                        </p:attrNameLst>
                                      </p:cBhvr>
                                      <p:to>
                                        <p:strVal val="visible"/>
                                      </p:to>
                                    </p:set>
                                    <p:anim calcmode="lin" valueType="num">
                                      <p:cBhvr>
                                        <p:cTn id="42" dur="500" fill="hold"/>
                                        <p:tgtEl>
                                          <p:spTgt spid="113722"/>
                                        </p:tgtEl>
                                        <p:attrNameLst>
                                          <p:attrName>ppt_w</p:attrName>
                                        </p:attrNameLst>
                                      </p:cBhvr>
                                      <p:tavLst>
                                        <p:tav tm="0">
                                          <p:val>
                                            <p:fltVal val="0.000000"/>
                                          </p:val>
                                        </p:tav>
                                        <p:tav tm="100000">
                                          <p:val>
                                            <p:strVal val="#ppt_w"/>
                                          </p:val>
                                        </p:tav>
                                      </p:tavLst>
                                    </p:anim>
                                    <p:anim calcmode="lin" valueType="num">
                                      <p:cBhvr>
                                        <p:cTn id="43" dur="500" fill="hold"/>
                                        <p:tgtEl>
                                          <p:spTgt spid="113722"/>
                                        </p:tgtEl>
                                        <p:attrNameLst>
                                          <p:attrName>ppt_h</p:attrName>
                                        </p:attrNameLst>
                                      </p:cBhvr>
                                      <p:tavLst>
                                        <p:tav tm="0">
                                          <p:val>
                                            <p:fltVal val="0.000000"/>
                                          </p:val>
                                        </p:tav>
                                        <p:tav tm="100000">
                                          <p:val>
                                            <p:strVal val="#ppt_h"/>
                                          </p:val>
                                        </p:tav>
                                      </p:tavLst>
                                    </p:anim>
                                  </p:childTnLst>
                                </p:cTn>
                              </p:par>
                            </p:childTnLst>
                          </p:cTn>
                        </p:par>
                        <p:par>
                          <p:cTn id="44" fill="hold">
                            <p:stCondLst>
                              <p:cond delay="500"/>
                            </p:stCondLst>
                            <p:childTnLst>
                              <p:par>
                                <p:cTn id="45" presetID="23" presetClass="entr" presetSubtype="16" fill="hold" grpId="0" nodeType="afterEffect">
                                  <p:stCondLst>
                                    <p:cond delay="0"/>
                                  </p:stCondLst>
                                  <p:childTnLst>
                                    <p:set>
                                      <p:cBhvr>
                                        <p:cTn id="46" dur="1" fill="hold">
                                          <p:stCondLst>
                                            <p:cond delay="0"/>
                                          </p:stCondLst>
                                        </p:cTn>
                                        <p:tgtEl>
                                          <p:spTgt spid="113724"/>
                                        </p:tgtEl>
                                        <p:attrNameLst>
                                          <p:attrName>style.visibility</p:attrName>
                                        </p:attrNameLst>
                                      </p:cBhvr>
                                      <p:to>
                                        <p:strVal val="visible"/>
                                      </p:to>
                                    </p:set>
                                    <p:anim calcmode="lin" valueType="num">
                                      <p:cBhvr>
                                        <p:cTn id="47" dur="500" fill="hold"/>
                                        <p:tgtEl>
                                          <p:spTgt spid="113724"/>
                                        </p:tgtEl>
                                        <p:attrNameLst>
                                          <p:attrName>ppt_w</p:attrName>
                                        </p:attrNameLst>
                                      </p:cBhvr>
                                      <p:tavLst>
                                        <p:tav tm="0">
                                          <p:val>
                                            <p:fltVal val="0.000000"/>
                                          </p:val>
                                        </p:tav>
                                        <p:tav tm="100000">
                                          <p:val>
                                            <p:strVal val="#ppt_w"/>
                                          </p:val>
                                        </p:tav>
                                      </p:tavLst>
                                    </p:anim>
                                    <p:anim calcmode="lin" valueType="num">
                                      <p:cBhvr>
                                        <p:cTn id="48" dur="500" fill="hold"/>
                                        <p:tgtEl>
                                          <p:spTgt spid="113724"/>
                                        </p:tgtEl>
                                        <p:attrNameLst>
                                          <p:attrName>ppt_h</p:attrName>
                                        </p:attrNameLst>
                                      </p:cBhvr>
                                      <p:tavLst>
                                        <p:tav tm="0">
                                          <p:val>
                                            <p:fltVal val="0.000000"/>
                                          </p:val>
                                        </p:tav>
                                        <p:tav tm="100000">
                                          <p:val>
                                            <p:strVal val="#ppt_h"/>
                                          </p:val>
                                        </p:tav>
                                      </p:tavLst>
                                    </p:anim>
                                  </p:childTnLst>
                                </p:cTn>
                              </p:par>
                            </p:childTnLst>
                          </p:cTn>
                        </p:par>
                        <p:par>
                          <p:cTn id="49" fill="hold">
                            <p:stCondLst>
                              <p:cond delay="1000"/>
                            </p:stCondLst>
                            <p:childTnLst>
                              <p:par>
                                <p:cTn id="50" presetID="23" presetClass="entr" presetSubtype="16" fill="hold" grpId="0" nodeType="afterEffect">
                                  <p:stCondLst>
                                    <p:cond delay="0"/>
                                  </p:stCondLst>
                                  <p:childTnLst>
                                    <p:set>
                                      <p:cBhvr>
                                        <p:cTn id="51" dur="1" fill="hold">
                                          <p:stCondLst>
                                            <p:cond delay="0"/>
                                          </p:stCondLst>
                                        </p:cTn>
                                        <p:tgtEl>
                                          <p:spTgt spid="113723"/>
                                        </p:tgtEl>
                                        <p:attrNameLst>
                                          <p:attrName>style.visibility</p:attrName>
                                        </p:attrNameLst>
                                      </p:cBhvr>
                                      <p:to>
                                        <p:strVal val="visible"/>
                                      </p:to>
                                    </p:set>
                                    <p:anim calcmode="lin" valueType="num">
                                      <p:cBhvr>
                                        <p:cTn id="52" dur="500" fill="hold"/>
                                        <p:tgtEl>
                                          <p:spTgt spid="113723"/>
                                        </p:tgtEl>
                                        <p:attrNameLst>
                                          <p:attrName>ppt_w</p:attrName>
                                        </p:attrNameLst>
                                      </p:cBhvr>
                                      <p:tavLst>
                                        <p:tav tm="0">
                                          <p:val>
                                            <p:fltVal val="0.000000"/>
                                          </p:val>
                                        </p:tav>
                                        <p:tav tm="100000">
                                          <p:val>
                                            <p:strVal val="#ppt_w"/>
                                          </p:val>
                                        </p:tav>
                                      </p:tavLst>
                                    </p:anim>
                                    <p:anim calcmode="lin" valueType="num">
                                      <p:cBhvr>
                                        <p:cTn id="53" dur="500" fill="hold"/>
                                        <p:tgtEl>
                                          <p:spTgt spid="113723"/>
                                        </p:tgtEl>
                                        <p:attrNameLst>
                                          <p:attrName>ppt_h</p:attrName>
                                        </p:attrNameLst>
                                      </p:cBhvr>
                                      <p:tavLst>
                                        <p:tav tm="0">
                                          <p:val>
                                            <p:fltVal val="0.000000"/>
                                          </p:val>
                                        </p:tav>
                                        <p:tav tm="100000">
                                          <p:val>
                                            <p:strVal val="#ppt_h"/>
                                          </p:val>
                                        </p:tav>
                                      </p:tavLst>
                                    </p:anim>
                                  </p:childTnLst>
                                </p:cTn>
                              </p:par>
                            </p:childTnLst>
                          </p:cTn>
                        </p:par>
                        <p:par>
                          <p:cTn id="54" fill="hold">
                            <p:stCondLst>
                              <p:cond delay="1500"/>
                            </p:stCondLst>
                            <p:childTnLst>
                              <p:par>
                                <p:cTn id="55" presetID="23" presetClass="entr" presetSubtype="16" fill="hold" grpId="0" nodeType="afterEffect">
                                  <p:stCondLst>
                                    <p:cond delay="0"/>
                                  </p:stCondLst>
                                  <p:childTnLst>
                                    <p:set>
                                      <p:cBhvr>
                                        <p:cTn id="56" dur="1" fill="hold">
                                          <p:stCondLst>
                                            <p:cond delay="0"/>
                                          </p:stCondLst>
                                        </p:cTn>
                                        <p:tgtEl>
                                          <p:spTgt spid="113725"/>
                                        </p:tgtEl>
                                        <p:attrNameLst>
                                          <p:attrName>style.visibility</p:attrName>
                                        </p:attrNameLst>
                                      </p:cBhvr>
                                      <p:to>
                                        <p:strVal val="visible"/>
                                      </p:to>
                                    </p:set>
                                    <p:anim calcmode="lin" valueType="num">
                                      <p:cBhvr>
                                        <p:cTn id="57" dur="500" fill="hold"/>
                                        <p:tgtEl>
                                          <p:spTgt spid="113725"/>
                                        </p:tgtEl>
                                        <p:attrNameLst>
                                          <p:attrName>ppt_w</p:attrName>
                                        </p:attrNameLst>
                                      </p:cBhvr>
                                      <p:tavLst>
                                        <p:tav tm="0">
                                          <p:val>
                                            <p:fltVal val="0.000000"/>
                                          </p:val>
                                        </p:tav>
                                        <p:tav tm="100000">
                                          <p:val>
                                            <p:strVal val="#ppt_w"/>
                                          </p:val>
                                        </p:tav>
                                      </p:tavLst>
                                    </p:anim>
                                    <p:anim calcmode="lin" valueType="num">
                                      <p:cBhvr>
                                        <p:cTn id="58" dur="500" fill="hold"/>
                                        <p:tgtEl>
                                          <p:spTgt spid="113725"/>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animBg="1"/>
      <p:bldP spid="113717" grpId="0"/>
      <p:bldP spid="113718" grpId="0"/>
      <p:bldP spid="113719" grpId="0"/>
      <p:bldP spid="113721" grpId="0"/>
      <p:bldP spid="113722" grpId="0"/>
      <p:bldP spid="113723" grpId="0"/>
      <p:bldP spid="113724" grpId="0"/>
      <p:bldP spid="11372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4146" name="Rectangle 5"/>
          <p:cNvSpPr/>
          <p:nvPr/>
        </p:nvSpPr>
        <p:spPr>
          <a:xfrm>
            <a:off x="228600" y="685800"/>
            <a:ext cx="6434455" cy="533400"/>
          </a:xfrm>
          <a:prstGeom prst="rect">
            <a:avLst/>
          </a:prstGeom>
          <a:noFill/>
          <a:ln w="9525">
            <a:noFill/>
          </a:ln>
        </p:spPr>
        <p: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lvl="0" eaLnBrk="1" hangingPunct="1">
              <a:buNone/>
            </a:pPr>
            <a:r>
              <a:rPr lang="en-US" sz="3000">
                <a:solidFill>
                  <a:srgbClr val="33CC33"/>
                </a:solidFill>
              </a:rPr>
              <a:t>I. SỰ THÔNG KHÍ Ở PHỔI</a:t>
            </a:r>
            <a:r>
              <a:rPr sz="3000">
                <a:solidFill>
                  <a:srgbClr val="33CC33"/>
                </a:solidFill>
              </a:rPr>
              <a:t>  </a:t>
            </a:r>
            <a:r>
              <a:rPr sz="3000">
                <a:solidFill>
                  <a:srgbClr val="0000FF"/>
                </a:solidFill>
              </a:rPr>
              <a:t>                                             </a:t>
            </a:r>
            <a:endParaRPr sz="3000">
              <a:solidFill>
                <a:srgbClr val="0000FF"/>
              </a:solidFill>
            </a:endParaRPr>
          </a:p>
        </p:txBody>
      </p:sp>
      <p:sp>
        <p:nvSpPr>
          <p:cNvPr id="134147" name="Rectangles 134146"/>
          <p:cNvSpPr/>
          <p:nvPr/>
        </p:nvSpPr>
        <p:spPr>
          <a:xfrm>
            <a:off x="228600" y="0"/>
            <a:ext cx="8610600" cy="521970"/>
          </a:xfrm>
          <a:prstGeom prst="rect">
            <a:avLst/>
          </a:prstGeom>
          <a:noFill/>
          <a:ln w="9525">
            <a:noFill/>
          </a:ln>
        </p:spPr>
        <p:txBody>
          <a:bodyPr>
            <a:spAutoFit/>
          </a:bodyPr>
          <a:p>
            <a:pPr algn="ctr"/>
            <a:r>
              <a:rPr sz="2800" b="1">
                <a:solidFill>
                  <a:srgbClr val="FF0000"/>
                </a:solidFill>
                <a:latin typeface="Arial" panose="020B0604020202020204" pitchFamily="34" charset="0"/>
              </a:rPr>
              <a:t>Bài 21: HOẠT ĐỘNG HÔ HẤP</a:t>
            </a:r>
            <a:endParaRPr sz="2800" b="1">
              <a:solidFill>
                <a:srgbClr val="FF0000"/>
              </a:solidFill>
              <a:latin typeface="Arial" panose="020B0604020202020204" pitchFamily="34" charset="0"/>
            </a:endParaRPr>
          </a:p>
        </p:txBody>
      </p:sp>
      <p:pic>
        <p:nvPicPr>
          <p:cNvPr id="12" name="Picture 11" descr="book9"/>
          <p:cNvPicPr>
            <a:picLocks noChangeAspect="1"/>
          </p:cNvPicPr>
          <p:nvPr/>
        </p:nvPicPr>
        <p:blipFill>
          <a:blip r:embed="rId1"/>
          <a:stretch>
            <a:fillRect/>
          </a:stretch>
        </p:blipFill>
        <p:spPr>
          <a:xfrm>
            <a:off x="8534400" y="0"/>
            <a:ext cx="609600" cy="609600"/>
          </a:xfrm>
          <a:prstGeom prst="rect">
            <a:avLst/>
          </a:prstGeom>
          <a:noFill/>
          <a:ln w="9525">
            <a:noFill/>
          </a:ln>
        </p:spPr>
      </p:pic>
      <p:sp>
        <p:nvSpPr>
          <p:cNvPr id="134154" name="Rectangles 134153"/>
          <p:cNvSpPr/>
          <p:nvPr/>
        </p:nvSpPr>
        <p:spPr>
          <a:xfrm>
            <a:off x="152400" y="1600200"/>
            <a:ext cx="8991600" cy="3292475"/>
          </a:xfrm>
          <a:prstGeom prst="rect">
            <a:avLst/>
          </a:prstGeom>
          <a:noFill/>
          <a:ln w="9525">
            <a:noFill/>
          </a:ln>
        </p:spPr>
        <p:txBody>
          <a:bodyPr anchor="ctr" anchorCtr="0">
            <a:spAutoFit/>
          </a:bodyPr>
          <a:p>
            <a:pPr algn="just"/>
            <a:r>
              <a:rPr lang="nl-NL" altLang="x-none" sz="3000" dirty="0">
                <a:solidFill>
                  <a:srgbClr val="0000FF"/>
                </a:solidFill>
                <a:latin typeface="Arial" panose="020B0604020202020204" pitchFamily="34" charset="0"/>
              </a:rPr>
              <a:t>- Khi hít vào các cơ liên sườn ngoài co, cơ hoành co đồng thời các xương sườn được nâng lên đẩy xương ức về phía trước làm thể tích lồng ngực  tăng lên.</a:t>
            </a:r>
            <a:endParaRPr sz="3000">
              <a:solidFill>
                <a:srgbClr val="0000FF"/>
              </a:solidFill>
              <a:latin typeface="Arial" panose="020B0604020202020204" pitchFamily="34" charset="0"/>
            </a:endParaRPr>
          </a:p>
          <a:p>
            <a:pPr algn="just"/>
            <a:r>
              <a:rPr lang="nl-NL" altLang="x-none" sz="3000" dirty="0">
                <a:solidFill>
                  <a:srgbClr val="0000FF"/>
                </a:solidFill>
                <a:latin typeface="Arial" panose="020B0604020202020204" pitchFamily="34" charset="0"/>
              </a:rPr>
              <a:t>- Khi thở ra các cơ liên sườn ngoài dãn, cơ hoành dãn, đồng thời các xương sườn được hạ xuống làm thể tích lồng ngực giảm.</a:t>
            </a:r>
            <a:endParaRPr lang="nl-NL" altLang="x-none" sz="3000" dirty="0">
              <a:solidFill>
                <a:srgbClr val="0000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000000"/>
                                          </p:val>
                                        </p:tav>
                                        <p:tav tm="100000">
                                          <p:val>
                                            <p:strVal val="#ppt_w"/>
                                          </p:val>
                                        </p:tav>
                                      </p:tavLst>
                                    </p:anim>
                                    <p:anim calcmode="lin" valueType="num">
                                      <p:cBhvr>
                                        <p:cTn id="8" dur="500" fill="hold"/>
                                        <p:tgtEl>
                                          <p:spTgt spid="12"/>
                                        </p:tgtEl>
                                        <p:attrNameLst>
                                          <p:attrName>ppt_h</p:attrName>
                                        </p:attrNameLst>
                                      </p:cBhvr>
                                      <p:tavLst>
                                        <p:tav tm="0">
                                          <p:val>
                                            <p:fltVal val="0.00000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34154"/>
                                        </p:tgtEl>
                                        <p:attrNameLst>
                                          <p:attrName>style.visibility</p:attrName>
                                        </p:attrNameLst>
                                      </p:cBhvr>
                                      <p:to>
                                        <p:strVal val="visible"/>
                                      </p:to>
                                    </p:set>
                                    <p:anim calcmode="lin" valueType="num">
                                      <p:cBhvr>
                                        <p:cTn id="11" dur="500" fill="hold"/>
                                        <p:tgtEl>
                                          <p:spTgt spid="134154"/>
                                        </p:tgtEl>
                                        <p:attrNameLst>
                                          <p:attrName>ppt_w</p:attrName>
                                        </p:attrNameLst>
                                      </p:cBhvr>
                                      <p:tavLst>
                                        <p:tav tm="0">
                                          <p:val>
                                            <p:fltVal val="0.000000"/>
                                          </p:val>
                                        </p:tav>
                                        <p:tav tm="100000">
                                          <p:val>
                                            <p:strVal val="#ppt_w"/>
                                          </p:val>
                                        </p:tav>
                                      </p:tavLst>
                                    </p:anim>
                                    <p:anim calcmode="lin" valueType="num">
                                      <p:cBhvr>
                                        <p:cTn id="12" dur="500" fill="hold"/>
                                        <p:tgtEl>
                                          <p:spTgt spid="134154"/>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6258" name="Text Box 96257"/>
          <p:cNvSpPr txBox="1"/>
          <p:nvPr/>
        </p:nvSpPr>
        <p:spPr>
          <a:xfrm>
            <a:off x="762000" y="1431925"/>
            <a:ext cx="1752600" cy="854075"/>
          </a:xfrm>
          <a:prstGeom prst="rect">
            <a:avLst/>
          </a:prstGeom>
          <a:noFill/>
          <a:ln w="9525">
            <a:noFill/>
          </a:ln>
        </p:spPr>
        <p:txBody>
          <a:bodyPr>
            <a:spAutoFit/>
          </a:bodyPr>
          <a:p>
            <a:pPr eaLnBrk="0" hangingPunct="0"/>
            <a:r>
              <a:rPr err="1">
                <a:latin typeface="Times New Roman" panose="02020603050405020304" pitchFamily="18" charset="0"/>
              </a:rPr>
              <a:t>Hít</a:t>
            </a:r>
            <a:r>
              <a:rPr>
                <a:latin typeface="Times New Roman" panose="02020603050405020304" pitchFamily="18" charset="0"/>
              </a:rPr>
              <a:t> </a:t>
            </a:r>
            <a:r>
              <a:rPr err="1">
                <a:latin typeface="Times New Roman" panose="02020603050405020304" pitchFamily="18" charset="0"/>
              </a:rPr>
              <a:t>vào</a:t>
            </a:r>
            <a:r>
              <a:rPr>
                <a:latin typeface="Times New Roman" panose="02020603050405020304" pitchFamily="18" charset="0"/>
              </a:rPr>
              <a:t> </a:t>
            </a:r>
            <a:r>
              <a:rPr err="1">
                <a:latin typeface="Times New Roman" panose="02020603050405020304" pitchFamily="18" charset="0"/>
              </a:rPr>
              <a:t>gắng</a:t>
            </a:r>
            <a:r>
              <a:rPr>
                <a:latin typeface="Times New Roman" panose="02020603050405020304" pitchFamily="18" charset="0"/>
              </a:rPr>
              <a:t> </a:t>
            </a:r>
            <a:r>
              <a:rPr err="1">
                <a:latin typeface="Times New Roman" panose="02020603050405020304" pitchFamily="18" charset="0"/>
              </a:rPr>
              <a:t>sức</a:t>
            </a:r>
            <a:endParaRPr>
              <a:latin typeface="Times New Roman" panose="02020603050405020304" pitchFamily="18" charset="0"/>
            </a:endParaRPr>
          </a:p>
          <a:p>
            <a:pPr eaLnBrk="0" hangingPunct="0"/>
            <a:r>
              <a:rPr>
                <a:latin typeface="Times New Roman" panose="02020603050405020304" pitchFamily="18" charset="0"/>
              </a:rPr>
              <a:t>( 2100-3100ml)</a:t>
            </a:r>
            <a:endParaRPr>
              <a:latin typeface="Times New Roman" panose="02020603050405020304" pitchFamily="18" charset="0"/>
            </a:endParaRPr>
          </a:p>
          <a:p>
            <a:pPr algn="just" eaLnBrk="0" hangingPunct="0"/>
            <a:endParaRPr sz="1400">
              <a:latin typeface="Times New Roman" panose="02020603050405020304" pitchFamily="18" charset="0"/>
            </a:endParaRPr>
          </a:p>
        </p:txBody>
      </p:sp>
      <p:sp>
        <p:nvSpPr>
          <p:cNvPr id="96259" name="Text Box 96258"/>
          <p:cNvSpPr txBox="1"/>
          <p:nvPr/>
        </p:nvSpPr>
        <p:spPr>
          <a:xfrm>
            <a:off x="990600" y="3276600"/>
            <a:ext cx="1524000" cy="915988"/>
          </a:xfrm>
          <a:prstGeom prst="rect">
            <a:avLst/>
          </a:prstGeom>
          <a:noFill/>
          <a:ln w="9525">
            <a:noFill/>
          </a:ln>
        </p:spPr>
        <p:txBody>
          <a:bodyPr>
            <a:spAutoFit/>
          </a:bodyPr>
          <a:p>
            <a:pPr algn="just" eaLnBrk="0" hangingPunct="0"/>
            <a:r>
              <a:rPr err="1">
                <a:latin typeface="Times New Roman" panose="02020603050405020304" pitchFamily="18" charset="0"/>
              </a:rPr>
              <a:t>Thở</a:t>
            </a:r>
            <a:r>
              <a:rPr>
                <a:latin typeface="Times New Roman" panose="02020603050405020304" pitchFamily="18" charset="0"/>
              </a:rPr>
              <a:t> </a:t>
            </a:r>
            <a:r>
              <a:rPr err="1">
                <a:latin typeface="Times New Roman" panose="02020603050405020304" pitchFamily="18" charset="0"/>
              </a:rPr>
              <a:t>ra</a:t>
            </a:r>
            <a:r>
              <a:rPr>
                <a:latin typeface="Times New Roman" panose="02020603050405020304" pitchFamily="18" charset="0"/>
              </a:rPr>
              <a:t> </a:t>
            </a:r>
            <a:r>
              <a:rPr err="1">
                <a:latin typeface="Times New Roman" panose="02020603050405020304" pitchFamily="18" charset="0"/>
              </a:rPr>
              <a:t>gắng</a:t>
            </a:r>
            <a:endParaRPr>
              <a:latin typeface="Times New Roman" panose="02020603050405020304" pitchFamily="18" charset="0"/>
            </a:endParaRPr>
          </a:p>
          <a:p>
            <a:pPr algn="just" eaLnBrk="0" hangingPunct="0"/>
            <a:r>
              <a:rPr>
                <a:latin typeface="Times New Roman" panose="02020603050405020304" pitchFamily="18" charset="0"/>
              </a:rPr>
              <a:t>sức(800- 1200ml)</a:t>
            </a:r>
            <a:endParaRPr b="1">
              <a:latin typeface=".VnTime" panose="020B7200000000000000" pitchFamily="34" charset="0"/>
            </a:endParaRPr>
          </a:p>
        </p:txBody>
      </p:sp>
      <p:sp>
        <p:nvSpPr>
          <p:cNvPr id="96260" name="Text Box 96259"/>
          <p:cNvSpPr txBox="1"/>
          <p:nvPr/>
        </p:nvSpPr>
        <p:spPr>
          <a:xfrm>
            <a:off x="990600" y="4191000"/>
            <a:ext cx="1447800" cy="1465263"/>
          </a:xfrm>
          <a:prstGeom prst="rect">
            <a:avLst/>
          </a:prstGeom>
          <a:solidFill>
            <a:schemeClr val="bg1"/>
          </a:solidFill>
          <a:ln w="9525">
            <a:noFill/>
          </a:ln>
        </p:spPr>
        <p:txBody>
          <a:bodyPr>
            <a:spAutoFit/>
          </a:bodyPr>
          <a:p>
            <a:pPr algn="just" eaLnBrk="0" hangingPunct="0"/>
            <a:r>
              <a:rPr err="1">
                <a:latin typeface="Times New Roman" panose="02020603050405020304" pitchFamily="18" charset="0"/>
              </a:rPr>
              <a:t>Khí</a:t>
            </a:r>
            <a:r>
              <a:rPr>
                <a:latin typeface="Times New Roman" panose="02020603050405020304" pitchFamily="18" charset="0"/>
              </a:rPr>
              <a:t> </a:t>
            </a:r>
            <a:r>
              <a:rPr err="1">
                <a:latin typeface="Times New Roman" panose="02020603050405020304" pitchFamily="18" charset="0"/>
              </a:rPr>
              <a:t>còn</a:t>
            </a:r>
            <a:r>
              <a:rPr>
                <a:latin typeface="Times New Roman" panose="02020603050405020304" pitchFamily="18" charset="0"/>
              </a:rPr>
              <a:t> </a:t>
            </a:r>
            <a:r>
              <a:rPr err="1">
                <a:latin typeface="Times New Roman" panose="02020603050405020304" pitchFamily="18" charset="0"/>
              </a:rPr>
              <a:t>lại</a:t>
            </a:r>
            <a:r>
              <a:rPr>
                <a:latin typeface="Times New Roman" panose="02020603050405020304" pitchFamily="18" charset="0"/>
              </a:rPr>
              <a:t> </a:t>
            </a:r>
            <a:r>
              <a:rPr err="1">
                <a:latin typeface="Times New Roman" panose="02020603050405020304" pitchFamily="18" charset="0"/>
              </a:rPr>
              <a:t>trong</a:t>
            </a:r>
            <a:r>
              <a:rPr>
                <a:latin typeface="Times New Roman" panose="02020603050405020304" pitchFamily="18" charset="0"/>
              </a:rPr>
              <a:t> </a:t>
            </a:r>
            <a:r>
              <a:rPr err="1">
                <a:latin typeface="Times New Roman" panose="02020603050405020304" pitchFamily="18" charset="0"/>
              </a:rPr>
              <a:t>phổi</a:t>
            </a:r>
            <a:endParaRPr>
              <a:latin typeface="Times New Roman" panose="02020603050405020304" pitchFamily="18" charset="0"/>
            </a:endParaRPr>
          </a:p>
          <a:p>
            <a:pPr algn="just" eaLnBrk="0" hangingPunct="0"/>
            <a:r>
              <a:rPr>
                <a:latin typeface="Times New Roman" panose="02020603050405020304" pitchFamily="18" charset="0"/>
              </a:rPr>
              <a:t>(1000- 1200ml )</a:t>
            </a:r>
            <a:endParaRPr>
              <a:latin typeface="Times New Roman" panose="02020603050405020304" pitchFamily="18" charset="0"/>
            </a:endParaRPr>
          </a:p>
          <a:p>
            <a:pPr algn="just" eaLnBrk="0" hangingPunct="0"/>
            <a:endParaRPr>
              <a:latin typeface="Times New Roman" panose="02020603050405020304" pitchFamily="18" charset="0"/>
            </a:endParaRPr>
          </a:p>
        </p:txBody>
      </p:sp>
      <p:sp>
        <p:nvSpPr>
          <p:cNvPr id="96261" name="Text Box 96260"/>
          <p:cNvSpPr txBox="1"/>
          <p:nvPr/>
        </p:nvSpPr>
        <p:spPr>
          <a:xfrm>
            <a:off x="7391400" y="1752600"/>
            <a:ext cx="762000" cy="2014538"/>
          </a:xfrm>
          <a:prstGeom prst="rect">
            <a:avLst/>
          </a:prstGeom>
          <a:solidFill>
            <a:schemeClr val="bg1"/>
          </a:solidFill>
          <a:ln w="9525">
            <a:noFill/>
          </a:ln>
        </p:spPr>
        <p:txBody>
          <a:bodyPr>
            <a:spAutoFit/>
          </a:bodyPr>
          <a:p>
            <a:pPr algn="just" eaLnBrk="0" hangingPunct="0"/>
            <a:r>
              <a:rPr>
                <a:latin typeface=".VnTime" panose="020B7200000000000000" pitchFamily="34" charset="0"/>
              </a:rPr>
              <a:t>Dung </a:t>
            </a:r>
            <a:r>
              <a:rPr err="1">
                <a:latin typeface=".VnTime" panose="020B7200000000000000" pitchFamily="34" charset="0"/>
              </a:rPr>
              <a:t>tÝch</a:t>
            </a:r>
            <a:r>
              <a:rPr>
                <a:latin typeface=".VnTime" panose="020B7200000000000000" pitchFamily="34" charset="0"/>
              </a:rPr>
              <a:t> </a:t>
            </a:r>
            <a:r>
              <a:rPr err="1">
                <a:latin typeface=".VnTime" panose="020B7200000000000000" pitchFamily="34" charset="0"/>
              </a:rPr>
              <a:t>sèng</a:t>
            </a:r>
            <a:endParaRPr>
              <a:latin typeface=".VnTime" panose="020B7200000000000000" pitchFamily="34" charset="0"/>
            </a:endParaRPr>
          </a:p>
          <a:p>
            <a:pPr algn="just" eaLnBrk="0" hangingPunct="0"/>
            <a:r>
              <a:rPr>
                <a:latin typeface=".VnTime" panose="020B7200000000000000" pitchFamily="34" charset="0"/>
              </a:rPr>
              <a:t>(3400-4800ml)</a:t>
            </a:r>
            <a:endParaRPr>
              <a:latin typeface=".VnTime" panose="020B7200000000000000" pitchFamily="34" charset="0"/>
            </a:endParaRPr>
          </a:p>
        </p:txBody>
      </p:sp>
      <p:sp>
        <p:nvSpPr>
          <p:cNvPr id="96262" name="Text Box 96261"/>
          <p:cNvSpPr txBox="1"/>
          <p:nvPr/>
        </p:nvSpPr>
        <p:spPr>
          <a:xfrm>
            <a:off x="8077200" y="1905000"/>
            <a:ext cx="990600" cy="1749425"/>
          </a:xfrm>
          <a:prstGeom prst="rect">
            <a:avLst/>
          </a:prstGeom>
          <a:solidFill>
            <a:schemeClr val="bg1"/>
          </a:solidFill>
          <a:ln w="9525" cap="flat" cmpd="sng">
            <a:solidFill>
              <a:schemeClr val="tx2"/>
            </a:solidFill>
            <a:prstDash val="solid"/>
            <a:miter/>
            <a:headEnd type="none" w="med" len="med"/>
            <a:tailEnd type="none" w="med" len="med"/>
          </a:ln>
        </p:spPr>
        <p:txBody>
          <a:bodyPr>
            <a:spAutoFit/>
          </a:bodyPr>
          <a:p>
            <a:pPr algn="ctr" eaLnBrk="0" hangingPunct="0"/>
            <a:r>
              <a:rPr b="1" err="1">
                <a:solidFill>
                  <a:srgbClr val="0000FF"/>
                </a:solidFill>
                <a:latin typeface=".VnTime" panose="020B7200000000000000" pitchFamily="34" charset="0"/>
              </a:rPr>
              <a:t>Tæng</a:t>
            </a:r>
            <a:r>
              <a:rPr b="1">
                <a:solidFill>
                  <a:srgbClr val="0000FF"/>
                </a:solidFill>
                <a:latin typeface=".VnTime" panose="020B7200000000000000" pitchFamily="34" charset="0"/>
              </a:rPr>
              <a:t> dung </a:t>
            </a:r>
            <a:r>
              <a:rPr b="1" err="1">
                <a:solidFill>
                  <a:srgbClr val="0000FF"/>
                </a:solidFill>
                <a:latin typeface=".VnTime" panose="020B7200000000000000" pitchFamily="34" charset="0"/>
              </a:rPr>
              <a:t>tÝch</a:t>
            </a:r>
            <a:r>
              <a:rPr b="1">
                <a:solidFill>
                  <a:srgbClr val="0000FF"/>
                </a:solidFill>
                <a:latin typeface=".VnTime" panose="020B7200000000000000" pitchFamily="34" charset="0"/>
              </a:rPr>
              <a:t> </a:t>
            </a:r>
            <a:r>
              <a:rPr b="1" err="1">
                <a:solidFill>
                  <a:srgbClr val="0000FF"/>
                </a:solidFill>
                <a:latin typeface=".VnTime" panose="020B7200000000000000" pitchFamily="34" charset="0"/>
              </a:rPr>
              <a:t>cña</a:t>
            </a:r>
            <a:r>
              <a:rPr b="1">
                <a:solidFill>
                  <a:srgbClr val="0000FF"/>
                </a:solidFill>
                <a:latin typeface=".VnTime" panose="020B7200000000000000" pitchFamily="34" charset="0"/>
              </a:rPr>
              <a:t> </a:t>
            </a:r>
            <a:r>
              <a:rPr b="1" err="1">
                <a:solidFill>
                  <a:srgbClr val="0000FF"/>
                </a:solidFill>
                <a:latin typeface=".VnTime" panose="020B7200000000000000" pitchFamily="34" charset="0"/>
              </a:rPr>
              <a:t>phæi</a:t>
            </a:r>
            <a:r>
              <a:rPr b="1">
                <a:solidFill>
                  <a:srgbClr val="0000FF"/>
                </a:solidFill>
                <a:latin typeface=".VnTime" panose="020B7200000000000000" pitchFamily="34" charset="0"/>
              </a:rPr>
              <a:t> 4400-6000ml</a:t>
            </a:r>
            <a:endParaRPr b="1">
              <a:solidFill>
                <a:srgbClr val="0000FF"/>
              </a:solidFill>
              <a:latin typeface=".VnTime" panose="020B7200000000000000" pitchFamily="34" charset="0"/>
            </a:endParaRPr>
          </a:p>
        </p:txBody>
      </p:sp>
      <p:sp>
        <p:nvSpPr>
          <p:cNvPr id="96263" name="Right Brace 96262"/>
          <p:cNvSpPr/>
          <p:nvPr/>
        </p:nvSpPr>
        <p:spPr>
          <a:xfrm>
            <a:off x="7848600" y="990600"/>
            <a:ext cx="304800" cy="4343400"/>
          </a:xfrm>
          <a:prstGeom prst="rightBrace">
            <a:avLst>
              <a:gd name="adj1" fmla="val 118750"/>
              <a:gd name="adj2" fmla="val 50000"/>
            </a:avLst>
          </a:prstGeom>
          <a:noFill/>
          <a:ln w="25400" cap="flat" cmpd="sng">
            <a:solidFill>
              <a:schemeClr val="tx2"/>
            </a:solidFill>
            <a:prstDash val="solid"/>
            <a:headEnd type="none" w="med" len="med"/>
            <a:tailEnd type="none" w="med" len="med"/>
          </a:ln>
        </p:spPr>
        <p:txBody>
          <a:bodyPr/>
          <a:p>
            <a:endParaRPr lang="en-US"/>
          </a:p>
        </p:txBody>
      </p:sp>
      <p:sp>
        <p:nvSpPr>
          <p:cNvPr id="96264" name="Text Box 96263"/>
          <p:cNvSpPr txBox="1"/>
          <p:nvPr/>
        </p:nvSpPr>
        <p:spPr>
          <a:xfrm>
            <a:off x="0" y="1295400"/>
            <a:ext cx="762000" cy="1016000"/>
          </a:xfrm>
          <a:prstGeom prst="rect">
            <a:avLst/>
          </a:prstGeom>
          <a:noFill/>
          <a:ln w="9525" cap="flat" cmpd="sng">
            <a:solidFill>
              <a:schemeClr val="tx2"/>
            </a:solidFill>
            <a:prstDash val="solid"/>
            <a:miter/>
            <a:headEnd type="none" w="med" len="med"/>
            <a:tailEnd type="none" w="med" len="med"/>
          </a:ln>
        </p:spPr>
        <p:txBody>
          <a:bodyPr>
            <a:spAutoFit/>
          </a:bodyPr>
          <a:p>
            <a:pPr algn="just" eaLnBrk="0" hangingPunct="0"/>
            <a:r>
              <a:rPr sz="2000" b="1" err="1">
                <a:solidFill>
                  <a:srgbClr val="FF0000"/>
                </a:solidFill>
                <a:latin typeface=".VnTime" panose="020B7200000000000000" pitchFamily="34" charset="0"/>
              </a:rPr>
              <a:t>KhÝ</a:t>
            </a:r>
            <a:r>
              <a:rPr sz="2000" b="1">
                <a:solidFill>
                  <a:srgbClr val="FF0000"/>
                </a:solidFill>
                <a:latin typeface=".VnTime" panose="020B7200000000000000" pitchFamily="34" charset="0"/>
              </a:rPr>
              <a:t> </a:t>
            </a:r>
            <a:r>
              <a:rPr sz="2000" b="1" err="1">
                <a:solidFill>
                  <a:srgbClr val="FF0000"/>
                </a:solidFill>
                <a:latin typeface=".VnTime" panose="020B7200000000000000" pitchFamily="34" charset="0"/>
              </a:rPr>
              <a:t>bæ</a:t>
            </a:r>
            <a:r>
              <a:rPr sz="2000" b="1">
                <a:solidFill>
                  <a:srgbClr val="FF0000"/>
                </a:solidFill>
                <a:latin typeface=".VnTime" panose="020B7200000000000000" pitchFamily="34" charset="0"/>
              </a:rPr>
              <a:t> sung</a:t>
            </a:r>
            <a:endParaRPr sz="2000" b="1">
              <a:solidFill>
                <a:srgbClr val="FF0000"/>
              </a:solidFill>
              <a:latin typeface=".VnTime" panose="020B7200000000000000" pitchFamily="34" charset="0"/>
            </a:endParaRPr>
          </a:p>
        </p:txBody>
      </p:sp>
      <p:sp>
        <p:nvSpPr>
          <p:cNvPr id="96265" name="Text Box 96264"/>
          <p:cNvSpPr txBox="1"/>
          <p:nvPr/>
        </p:nvSpPr>
        <p:spPr>
          <a:xfrm>
            <a:off x="0" y="3429000"/>
            <a:ext cx="762000" cy="925513"/>
          </a:xfrm>
          <a:prstGeom prst="rect">
            <a:avLst/>
          </a:prstGeom>
          <a:noFill/>
          <a:ln w="9525" cap="flat" cmpd="sng">
            <a:solidFill>
              <a:schemeClr val="tx2"/>
            </a:solidFill>
            <a:prstDash val="solid"/>
            <a:miter/>
            <a:headEnd type="none" w="med" len="med"/>
            <a:tailEnd type="none" w="med" len="med"/>
          </a:ln>
        </p:spPr>
        <p:txBody>
          <a:bodyPr>
            <a:spAutoFit/>
          </a:bodyPr>
          <a:p>
            <a:pPr algn="just" eaLnBrk="0" hangingPunct="0"/>
            <a:r>
              <a:rPr b="1" err="1">
                <a:solidFill>
                  <a:srgbClr val="FF0000"/>
                </a:solidFill>
                <a:latin typeface=".VnTime" panose="020B7200000000000000" pitchFamily="34" charset="0"/>
              </a:rPr>
              <a:t>KhÝ</a:t>
            </a:r>
            <a:r>
              <a:rPr b="1">
                <a:solidFill>
                  <a:srgbClr val="FF0000"/>
                </a:solidFill>
                <a:latin typeface=".VnTime" panose="020B7200000000000000" pitchFamily="34" charset="0"/>
              </a:rPr>
              <a:t> </a:t>
            </a:r>
            <a:r>
              <a:rPr b="1" err="1">
                <a:solidFill>
                  <a:srgbClr val="FF0000"/>
                </a:solidFill>
                <a:latin typeface=".VnTime" panose="020B7200000000000000" pitchFamily="34" charset="0"/>
              </a:rPr>
              <a:t>dù</a:t>
            </a:r>
            <a:r>
              <a:rPr b="1">
                <a:solidFill>
                  <a:srgbClr val="FF0000"/>
                </a:solidFill>
                <a:latin typeface=".VnTime" panose="020B7200000000000000" pitchFamily="34" charset="0"/>
              </a:rPr>
              <a:t> </a:t>
            </a:r>
            <a:r>
              <a:rPr b="1" err="1">
                <a:solidFill>
                  <a:srgbClr val="FF0000"/>
                </a:solidFill>
                <a:latin typeface=".VnTime" panose="020B7200000000000000" pitchFamily="34" charset="0"/>
              </a:rPr>
              <a:t>tr</a:t>
            </a:r>
            <a:r>
              <a:rPr b="1">
                <a:solidFill>
                  <a:srgbClr val="FF0000"/>
                </a:solidFill>
                <a:latin typeface=".VnTime" panose="020B7200000000000000" pitchFamily="34" charset="0"/>
              </a:rPr>
              <a:t>÷</a:t>
            </a:r>
            <a:endParaRPr b="1">
              <a:solidFill>
                <a:srgbClr val="FF0000"/>
              </a:solidFill>
              <a:latin typeface=".VnTime" panose="020B7200000000000000" pitchFamily="34" charset="0"/>
            </a:endParaRPr>
          </a:p>
        </p:txBody>
      </p:sp>
      <p:sp>
        <p:nvSpPr>
          <p:cNvPr id="96266" name="Text Box 96265"/>
          <p:cNvSpPr txBox="1"/>
          <p:nvPr/>
        </p:nvSpPr>
        <p:spPr>
          <a:xfrm>
            <a:off x="0" y="4495800"/>
            <a:ext cx="762000" cy="711200"/>
          </a:xfrm>
          <a:prstGeom prst="rect">
            <a:avLst/>
          </a:prstGeom>
          <a:solidFill>
            <a:schemeClr val="bg1"/>
          </a:solidFill>
          <a:ln w="9525" cap="flat" cmpd="sng">
            <a:solidFill>
              <a:schemeClr val="tx2"/>
            </a:solidFill>
            <a:prstDash val="solid"/>
            <a:miter/>
            <a:headEnd type="none" w="med" len="med"/>
            <a:tailEnd type="none" w="med" len="med"/>
          </a:ln>
        </p:spPr>
        <p:txBody>
          <a:bodyPr>
            <a:spAutoFit/>
          </a:bodyPr>
          <a:p>
            <a:pPr algn="just" eaLnBrk="0" hangingPunct="0"/>
            <a:r>
              <a:rPr sz="2000" b="1" err="1">
                <a:solidFill>
                  <a:srgbClr val="FF0000"/>
                </a:solidFill>
                <a:latin typeface=".VnTime" panose="020B7200000000000000" pitchFamily="34" charset="0"/>
              </a:rPr>
              <a:t>KhÝ</a:t>
            </a:r>
            <a:r>
              <a:rPr sz="2000" b="1">
                <a:solidFill>
                  <a:srgbClr val="FF0000"/>
                </a:solidFill>
                <a:latin typeface=".VnTime" panose="020B7200000000000000" pitchFamily="34" charset="0"/>
              </a:rPr>
              <a:t> </a:t>
            </a:r>
            <a:r>
              <a:rPr sz="2000" b="1" err="1">
                <a:solidFill>
                  <a:srgbClr val="FF0000"/>
                </a:solidFill>
                <a:latin typeface=".VnTime" panose="020B7200000000000000" pitchFamily="34" charset="0"/>
              </a:rPr>
              <a:t>cÆn</a:t>
            </a:r>
            <a:endParaRPr sz="2000" b="1">
              <a:solidFill>
                <a:srgbClr val="FF0000"/>
              </a:solidFill>
              <a:latin typeface=".VnTime" panose="020B7200000000000000" pitchFamily="34" charset="0"/>
            </a:endParaRPr>
          </a:p>
        </p:txBody>
      </p:sp>
      <p:sp>
        <p:nvSpPr>
          <p:cNvPr id="96267" name="Text Box 96266"/>
          <p:cNvSpPr txBox="1"/>
          <p:nvPr/>
        </p:nvSpPr>
        <p:spPr>
          <a:xfrm>
            <a:off x="0" y="2438400"/>
            <a:ext cx="762000" cy="925513"/>
          </a:xfrm>
          <a:prstGeom prst="rect">
            <a:avLst/>
          </a:prstGeom>
          <a:noFill/>
          <a:ln w="9525" cap="flat" cmpd="sng">
            <a:solidFill>
              <a:schemeClr val="tx2"/>
            </a:solidFill>
            <a:prstDash val="solid"/>
            <a:miter/>
            <a:headEnd type="none" w="med" len="med"/>
            <a:tailEnd type="none" w="med" len="med"/>
          </a:ln>
        </p:spPr>
        <p:txBody>
          <a:bodyPr>
            <a:spAutoFit/>
          </a:bodyPr>
          <a:p>
            <a:pPr algn="just" eaLnBrk="0" hangingPunct="0"/>
            <a:r>
              <a:rPr b="1" err="1">
                <a:solidFill>
                  <a:srgbClr val="FF0000"/>
                </a:solidFill>
                <a:latin typeface=".VnTime" panose="020B7200000000000000" pitchFamily="34" charset="0"/>
              </a:rPr>
              <a:t>KhÝ</a:t>
            </a:r>
            <a:r>
              <a:rPr b="1">
                <a:solidFill>
                  <a:srgbClr val="FF0000"/>
                </a:solidFill>
                <a:latin typeface=".VnTime" panose="020B7200000000000000" pitchFamily="34" charset="0"/>
              </a:rPr>
              <a:t> </a:t>
            </a:r>
            <a:r>
              <a:rPr b="1" err="1">
                <a:solidFill>
                  <a:srgbClr val="FF0000"/>
                </a:solidFill>
                <a:latin typeface=".VnTime" panose="020B7200000000000000" pitchFamily="34" charset="0"/>
              </a:rPr>
              <a:t>l­u</a:t>
            </a:r>
            <a:r>
              <a:rPr b="1">
                <a:solidFill>
                  <a:srgbClr val="FF0000"/>
                </a:solidFill>
                <a:latin typeface=".VnTime" panose="020B7200000000000000" pitchFamily="34" charset="0"/>
              </a:rPr>
              <a:t> </a:t>
            </a:r>
            <a:r>
              <a:rPr b="1" err="1">
                <a:solidFill>
                  <a:srgbClr val="FF0000"/>
                </a:solidFill>
                <a:latin typeface=".VnTime" panose="020B7200000000000000" pitchFamily="34" charset="0"/>
              </a:rPr>
              <a:t>th«ng</a:t>
            </a:r>
            <a:endParaRPr b="1">
              <a:solidFill>
                <a:srgbClr val="FF0000"/>
              </a:solidFill>
              <a:latin typeface=".VnTime" panose="020B7200000000000000" pitchFamily="34" charset="0"/>
            </a:endParaRPr>
          </a:p>
        </p:txBody>
      </p:sp>
      <p:sp>
        <p:nvSpPr>
          <p:cNvPr id="96268" name="Right Brace 96267"/>
          <p:cNvSpPr/>
          <p:nvPr/>
        </p:nvSpPr>
        <p:spPr>
          <a:xfrm flipH="1">
            <a:off x="2286000" y="990600"/>
            <a:ext cx="304800" cy="1524000"/>
          </a:xfrm>
          <a:prstGeom prst="rightBrace">
            <a:avLst>
              <a:gd name="adj1" fmla="val 41666"/>
              <a:gd name="adj2" fmla="val 50000"/>
            </a:avLst>
          </a:prstGeom>
          <a:noFill/>
          <a:ln w="25400" cap="flat" cmpd="sng">
            <a:solidFill>
              <a:schemeClr val="tx1"/>
            </a:solidFill>
            <a:prstDash val="solid"/>
            <a:headEnd type="none" w="med" len="med"/>
            <a:tailEnd type="none" w="med" len="med"/>
          </a:ln>
        </p:spPr>
        <p:txBody>
          <a:bodyPr/>
          <a:p>
            <a:endParaRPr lang="en-US"/>
          </a:p>
        </p:txBody>
      </p:sp>
      <p:sp>
        <p:nvSpPr>
          <p:cNvPr id="96269" name="Right Brace 96268"/>
          <p:cNvSpPr/>
          <p:nvPr/>
        </p:nvSpPr>
        <p:spPr>
          <a:xfrm flipH="1">
            <a:off x="2328863" y="4195763"/>
            <a:ext cx="228600" cy="1143000"/>
          </a:xfrm>
          <a:prstGeom prst="rightBrace">
            <a:avLst>
              <a:gd name="adj1" fmla="val 41666"/>
              <a:gd name="adj2" fmla="val 50000"/>
            </a:avLst>
          </a:prstGeom>
          <a:noFill/>
          <a:ln w="25400" cap="flat" cmpd="sng">
            <a:solidFill>
              <a:schemeClr val="tx1"/>
            </a:solidFill>
            <a:prstDash val="solid"/>
            <a:headEnd type="none" w="med" len="med"/>
            <a:tailEnd type="none" w="med" len="med"/>
          </a:ln>
        </p:spPr>
        <p:txBody>
          <a:bodyPr/>
          <a:p>
            <a:endParaRPr lang="en-US"/>
          </a:p>
        </p:txBody>
      </p:sp>
      <p:sp>
        <p:nvSpPr>
          <p:cNvPr id="96270" name="Right Brace 96269"/>
          <p:cNvSpPr/>
          <p:nvPr/>
        </p:nvSpPr>
        <p:spPr>
          <a:xfrm flipH="1">
            <a:off x="2286000" y="2571750"/>
            <a:ext cx="304800" cy="533400"/>
          </a:xfrm>
          <a:prstGeom prst="rightBrace">
            <a:avLst>
              <a:gd name="adj1" fmla="val 14583"/>
              <a:gd name="adj2" fmla="val 50000"/>
            </a:avLst>
          </a:prstGeom>
          <a:noFill/>
          <a:ln w="25400" cap="flat" cmpd="sng">
            <a:solidFill>
              <a:schemeClr val="tx1"/>
            </a:solidFill>
            <a:prstDash val="solid"/>
            <a:headEnd type="none" w="med" len="med"/>
            <a:tailEnd type="none" w="med" len="med"/>
          </a:ln>
        </p:spPr>
        <p:txBody>
          <a:bodyPr/>
          <a:p>
            <a:endParaRPr lang="en-US"/>
          </a:p>
        </p:txBody>
      </p:sp>
      <p:sp>
        <p:nvSpPr>
          <p:cNvPr id="96271" name="Right Brace 96270"/>
          <p:cNvSpPr/>
          <p:nvPr/>
        </p:nvSpPr>
        <p:spPr>
          <a:xfrm flipH="1">
            <a:off x="2386013" y="3152775"/>
            <a:ext cx="185737" cy="990600"/>
          </a:xfrm>
          <a:prstGeom prst="rightBrace">
            <a:avLst>
              <a:gd name="adj1" fmla="val 44444"/>
              <a:gd name="adj2" fmla="val 51440"/>
            </a:avLst>
          </a:prstGeom>
          <a:noFill/>
          <a:ln w="25400" cap="flat" cmpd="sng">
            <a:solidFill>
              <a:schemeClr val="tx1"/>
            </a:solidFill>
            <a:prstDash val="solid"/>
            <a:headEnd type="none" w="med" len="med"/>
            <a:tailEnd type="none" w="med" len="med"/>
          </a:ln>
        </p:spPr>
        <p:txBody>
          <a:bodyPr/>
          <a:p>
            <a:endParaRPr lang="en-US"/>
          </a:p>
        </p:txBody>
      </p:sp>
      <p:sp>
        <p:nvSpPr>
          <p:cNvPr id="96272" name="Right Brace 96271"/>
          <p:cNvSpPr/>
          <p:nvPr/>
        </p:nvSpPr>
        <p:spPr>
          <a:xfrm flipH="1">
            <a:off x="762000" y="1376363"/>
            <a:ext cx="152400" cy="833437"/>
          </a:xfrm>
          <a:prstGeom prst="rightBrace">
            <a:avLst>
              <a:gd name="adj1" fmla="val 45572"/>
              <a:gd name="adj2" fmla="val 50000"/>
            </a:avLst>
          </a:prstGeom>
          <a:noFill/>
          <a:ln w="25400" cap="flat" cmpd="sng">
            <a:solidFill>
              <a:srgbClr val="FF0066"/>
            </a:solidFill>
            <a:prstDash val="solid"/>
            <a:headEnd type="none" w="med" len="med"/>
            <a:tailEnd type="none" w="med" len="med"/>
          </a:ln>
        </p:spPr>
        <p:txBody>
          <a:bodyPr wrap="none" anchor="ctr" anchorCtr="0"/>
          <a:p>
            <a:pPr algn="ctr" eaLnBrk="0" hangingPunct="0"/>
            <a:endParaRPr lang="en-SG" altLang="x-none" b="1">
              <a:solidFill>
                <a:srgbClr val="FF0066"/>
              </a:solidFill>
              <a:latin typeface="Times New Roman" panose="02020603050405020304" pitchFamily="18" charset="0"/>
            </a:endParaRPr>
          </a:p>
        </p:txBody>
      </p:sp>
      <p:sp>
        <p:nvSpPr>
          <p:cNvPr id="96273" name="Right Brace 96272"/>
          <p:cNvSpPr/>
          <p:nvPr/>
        </p:nvSpPr>
        <p:spPr>
          <a:xfrm flipH="1">
            <a:off x="762000" y="4343400"/>
            <a:ext cx="228600" cy="914400"/>
          </a:xfrm>
          <a:prstGeom prst="rightBrace">
            <a:avLst>
              <a:gd name="adj1" fmla="val 33333"/>
              <a:gd name="adj2" fmla="val 50000"/>
            </a:avLst>
          </a:prstGeom>
          <a:solidFill>
            <a:schemeClr val="bg1"/>
          </a:solidFill>
          <a:ln w="25400" cap="flat" cmpd="sng">
            <a:solidFill>
              <a:schemeClr val="tx2"/>
            </a:solidFill>
            <a:prstDash val="solid"/>
            <a:headEnd type="none" w="med" len="med"/>
            <a:tailEnd type="none" w="med" len="med"/>
          </a:ln>
        </p:spPr>
        <p:txBody>
          <a:bodyPr/>
          <a:p>
            <a:endParaRPr lang="en-US"/>
          </a:p>
        </p:txBody>
      </p:sp>
      <p:sp>
        <p:nvSpPr>
          <p:cNvPr id="96274" name="Right Brace 96273"/>
          <p:cNvSpPr/>
          <p:nvPr/>
        </p:nvSpPr>
        <p:spPr>
          <a:xfrm flipH="1">
            <a:off x="685800" y="2438400"/>
            <a:ext cx="228600" cy="533400"/>
          </a:xfrm>
          <a:prstGeom prst="rightBrace">
            <a:avLst>
              <a:gd name="adj1" fmla="val 19444"/>
              <a:gd name="adj2" fmla="val 65472"/>
            </a:avLst>
          </a:prstGeom>
          <a:noFill/>
          <a:ln w="25400" cap="flat" cmpd="sng">
            <a:solidFill>
              <a:schemeClr val="tx2"/>
            </a:solidFill>
            <a:prstDash val="solid"/>
            <a:headEnd type="none" w="med" len="med"/>
            <a:tailEnd type="none" w="med" len="med"/>
          </a:ln>
        </p:spPr>
        <p:txBody>
          <a:bodyPr/>
          <a:p>
            <a:endParaRPr lang="en-US"/>
          </a:p>
        </p:txBody>
      </p:sp>
      <p:sp>
        <p:nvSpPr>
          <p:cNvPr id="96275" name="Right Brace 96274"/>
          <p:cNvSpPr/>
          <p:nvPr/>
        </p:nvSpPr>
        <p:spPr>
          <a:xfrm flipH="1">
            <a:off x="781050" y="3438525"/>
            <a:ext cx="228600" cy="609600"/>
          </a:xfrm>
          <a:prstGeom prst="rightBrace">
            <a:avLst>
              <a:gd name="adj1" fmla="val 22222"/>
              <a:gd name="adj2" fmla="val 50000"/>
            </a:avLst>
          </a:prstGeom>
          <a:noFill/>
          <a:ln w="25400" cap="flat" cmpd="sng">
            <a:solidFill>
              <a:srgbClr val="FF0066"/>
            </a:solidFill>
            <a:prstDash val="solid"/>
            <a:headEnd type="none" w="med" len="med"/>
            <a:tailEnd type="none" w="med" len="med"/>
          </a:ln>
        </p:spPr>
        <p:txBody>
          <a:bodyPr/>
          <a:p>
            <a:endParaRPr lang="en-US"/>
          </a:p>
        </p:txBody>
      </p:sp>
      <p:sp>
        <p:nvSpPr>
          <p:cNvPr id="96279" name="Text Box 96278"/>
          <p:cNvSpPr txBox="1"/>
          <p:nvPr/>
        </p:nvSpPr>
        <p:spPr>
          <a:xfrm>
            <a:off x="838200" y="2362200"/>
            <a:ext cx="1752600" cy="641350"/>
          </a:xfrm>
          <a:prstGeom prst="rect">
            <a:avLst/>
          </a:prstGeom>
          <a:noFill/>
          <a:ln w="9525">
            <a:noFill/>
          </a:ln>
        </p:spPr>
        <p:txBody>
          <a:bodyPr>
            <a:spAutoFit/>
          </a:bodyPr>
          <a:p>
            <a:pPr eaLnBrk="0" hangingPunct="0">
              <a:spcBef>
                <a:spcPct val="50000"/>
              </a:spcBef>
            </a:pPr>
            <a:r>
              <a:rPr err="1">
                <a:latin typeface="Times New Roman" panose="02020603050405020304" pitchFamily="18" charset="0"/>
              </a:rPr>
              <a:t>Thở</a:t>
            </a:r>
            <a:r>
              <a:rPr>
                <a:latin typeface="Times New Roman" panose="02020603050405020304" pitchFamily="18" charset="0"/>
              </a:rPr>
              <a:t> </a:t>
            </a:r>
            <a:r>
              <a:rPr err="1">
                <a:latin typeface="Times New Roman" panose="02020603050405020304" pitchFamily="18" charset="0"/>
              </a:rPr>
              <a:t>ra</a:t>
            </a:r>
            <a:r>
              <a:rPr>
                <a:latin typeface="Times New Roman" panose="02020603050405020304" pitchFamily="18" charset="0"/>
              </a:rPr>
              <a:t> </a:t>
            </a:r>
            <a:r>
              <a:rPr err="1">
                <a:latin typeface="Times New Roman" panose="02020603050405020304" pitchFamily="18" charset="0"/>
              </a:rPr>
              <a:t>bình</a:t>
            </a:r>
            <a:r>
              <a:rPr>
                <a:latin typeface="Times New Roman" panose="02020603050405020304" pitchFamily="18" charset="0"/>
              </a:rPr>
              <a:t> thường(500ml)</a:t>
            </a:r>
            <a:endParaRPr>
              <a:latin typeface="Times New Roman" panose="02020603050405020304" pitchFamily="18" charset="0"/>
            </a:endParaRPr>
          </a:p>
        </p:txBody>
      </p:sp>
      <p:sp>
        <p:nvSpPr>
          <p:cNvPr id="96280" name="Right Brace 96279"/>
          <p:cNvSpPr/>
          <p:nvPr/>
        </p:nvSpPr>
        <p:spPr>
          <a:xfrm>
            <a:off x="7162800" y="1066800"/>
            <a:ext cx="304800" cy="3048000"/>
          </a:xfrm>
          <a:prstGeom prst="rightBrace">
            <a:avLst>
              <a:gd name="adj1" fmla="val 83333"/>
              <a:gd name="adj2" fmla="val 50000"/>
            </a:avLst>
          </a:prstGeom>
          <a:noFill/>
          <a:ln w="9525" cap="flat" cmpd="sng">
            <a:solidFill>
              <a:schemeClr val="tx2"/>
            </a:solidFill>
            <a:prstDash val="solid"/>
            <a:headEnd type="none" w="med" len="med"/>
            <a:tailEnd type="none" w="med" len="med"/>
          </a:ln>
        </p:spPr>
        <p:txBody>
          <a:bodyPr/>
          <a:p>
            <a:endParaRPr lang="en-US"/>
          </a:p>
        </p:txBody>
      </p:sp>
      <p:sp>
        <p:nvSpPr>
          <p:cNvPr id="96281" name="Text Box 96280"/>
          <p:cNvSpPr txBox="1"/>
          <p:nvPr/>
        </p:nvSpPr>
        <p:spPr>
          <a:xfrm>
            <a:off x="838200" y="0"/>
            <a:ext cx="8610600" cy="457200"/>
          </a:xfrm>
          <a:prstGeom prst="rect">
            <a:avLst/>
          </a:prstGeom>
          <a:solidFill>
            <a:schemeClr val="bg1"/>
          </a:solidFill>
          <a:ln w="9525">
            <a:noFill/>
          </a:ln>
        </p:spPr>
        <p:txBody>
          <a:bodyPr>
            <a:spAutoFit/>
          </a:bodyPr>
          <a:p>
            <a:pPr eaLnBrk="0" hangingPunct="0">
              <a:spcBef>
                <a:spcPct val="50000"/>
              </a:spcBef>
            </a:pPr>
            <a:endParaRPr sz="2400">
              <a:solidFill>
                <a:schemeClr val="tx2"/>
              </a:solidFill>
              <a:latin typeface=".VnTime" panose="020B7200000000000000" pitchFamily="34" charset="0"/>
            </a:endParaRPr>
          </a:p>
        </p:txBody>
      </p:sp>
      <p:sp>
        <p:nvSpPr>
          <p:cNvPr id="96282" name="Rectangle 5"/>
          <p:cNvSpPr/>
          <p:nvPr/>
        </p:nvSpPr>
        <p:spPr>
          <a:xfrm>
            <a:off x="0" y="152400"/>
            <a:ext cx="8610600" cy="381000"/>
          </a:xfrm>
          <a:prstGeom prst="rect">
            <a:avLst/>
          </a:prstGeom>
          <a:noFill/>
          <a:ln w="9525">
            <a:noFill/>
          </a:ln>
        </p:spPr>
        <p: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lvl="0" algn="ctr" eaLnBrk="1" hangingPunct="1">
              <a:buNone/>
            </a:pPr>
            <a:r>
              <a:rPr sz="2400" b="1" err="1">
                <a:solidFill>
                  <a:srgbClr val="FF0000"/>
                </a:solidFill>
                <a:latin typeface="Times New Roman" panose="02020603050405020304" pitchFamily="18" charset="0"/>
              </a:rPr>
              <a:t>Bài</a:t>
            </a:r>
            <a:r>
              <a:rPr sz="2400" b="1">
                <a:solidFill>
                  <a:srgbClr val="FF0000"/>
                </a:solidFill>
                <a:latin typeface="Times New Roman" panose="02020603050405020304" pitchFamily="18" charset="0"/>
              </a:rPr>
              <a:t> 21: HOẠT ĐỘG HÔ HẤP</a:t>
            </a:r>
            <a:endParaRPr sz="2400" b="1">
              <a:solidFill>
                <a:srgbClr val="FF0000"/>
              </a:solidFill>
              <a:latin typeface="Times New Roman" panose="02020603050405020304" pitchFamily="18" charset="0"/>
            </a:endParaRPr>
          </a:p>
        </p:txBody>
      </p:sp>
      <p:sp>
        <p:nvSpPr>
          <p:cNvPr id="96283" name="Rectangle 5"/>
          <p:cNvSpPr/>
          <p:nvPr/>
        </p:nvSpPr>
        <p:spPr>
          <a:xfrm>
            <a:off x="152400" y="609600"/>
            <a:ext cx="3581400" cy="381000"/>
          </a:xfrm>
          <a:prstGeom prst="rect">
            <a:avLst/>
          </a:prstGeom>
          <a:noFill/>
          <a:ln w="9525">
            <a:noFill/>
          </a:ln>
        </p:spPr>
        <p: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lvl="0" eaLnBrk="1" hangingPunct="1">
              <a:lnSpc>
                <a:spcPct val="90000"/>
              </a:lnSpc>
              <a:buNone/>
            </a:pPr>
            <a:r>
              <a:rPr sz="2400" b="1">
                <a:solidFill>
                  <a:srgbClr val="33CC33"/>
                </a:solidFill>
                <a:latin typeface="Times New Roman" panose="02020603050405020304" pitchFamily="18" charset="0"/>
              </a:rPr>
              <a:t>I. THÔNG KHÍ Ở PHỔI</a:t>
            </a:r>
            <a:endParaRPr sz="2400" b="1">
              <a:solidFill>
                <a:srgbClr val="33CC33"/>
              </a:solidFill>
              <a:latin typeface="Times New Roman" panose="02020603050405020304" pitchFamily="18" charset="0"/>
            </a:endParaRPr>
          </a:p>
        </p:txBody>
      </p:sp>
      <p:grpSp>
        <p:nvGrpSpPr>
          <p:cNvPr id="96284" name="Group 96283"/>
          <p:cNvGrpSpPr/>
          <p:nvPr/>
        </p:nvGrpSpPr>
        <p:grpSpPr>
          <a:xfrm>
            <a:off x="1219200" y="990600"/>
            <a:ext cx="6629400" cy="5278438"/>
            <a:chOff x="720" y="1440"/>
            <a:chExt cx="3936" cy="2899"/>
          </a:xfrm>
        </p:grpSpPr>
        <p:pic>
          <p:nvPicPr>
            <p:cNvPr id="96285" name="Picture 96284" descr="untitled"/>
            <p:cNvPicPr>
              <a:picLocks noChangeAspect="1"/>
            </p:cNvPicPr>
            <p:nvPr/>
          </p:nvPicPr>
          <p:blipFill>
            <a:blip r:embed="rId1"/>
            <a:stretch>
              <a:fillRect/>
            </a:stretch>
          </p:blipFill>
          <p:spPr>
            <a:xfrm>
              <a:off x="1557" y="1440"/>
              <a:ext cx="2715" cy="2400"/>
            </a:xfrm>
            <a:prstGeom prst="rect">
              <a:avLst/>
            </a:prstGeom>
            <a:noFill/>
            <a:ln w="9525">
              <a:noFill/>
            </a:ln>
          </p:spPr>
        </p:pic>
        <p:sp>
          <p:nvSpPr>
            <p:cNvPr id="96286" name="Text Box 96285"/>
            <p:cNvSpPr txBox="1"/>
            <p:nvPr/>
          </p:nvSpPr>
          <p:spPr>
            <a:xfrm>
              <a:off x="720" y="3888"/>
              <a:ext cx="3936" cy="451"/>
            </a:xfrm>
            <a:prstGeom prst="rect">
              <a:avLst/>
            </a:prstGeom>
            <a:solidFill>
              <a:schemeClr val="bg1"/>
            </a:solidFill>
            <a:ln w="9525">
              <a:noFill/>
            </a:ln>
          </p:spPr>
          <p:txBody>
            <a:bodyPr>
              <a:spAutoFit/>
            </a:bodyPr>
            <a:p>
              <a:pPr algn="ctr" eaLnBrk="0" hangingPunct="0">
                <a:spcBef>
                  <a:spcPct val="50000"/>
                </a:spcBef>
              </a:pPr>
              <a:r>
                <a:rPr sz="2400" err="1">
                  <a:solidFill>
                    <a:srgbClr val="0000FF"/>
                  </a:solidFill>
                  <a:latin typeface=".VnTime" panose="020B7200000000000000" pitchFamily="34" charset="0"/>
                </a:rPr>
                <a:t>H×nh</a:t>
              </a:r>
              <a:r>
                <a:rPr sz="2400">
                  <a:solidFill>
                    <a:srgbClr val="0000FF"/>
                  </a:solidFill>
                  <a:latin typeface=".VnTime" panose="020B7200000000000000" pitchFamily="34" charset="0"/>
                </a:rPr>
                <a:t> 21.2. §å </a:t>
              </a:r>
              <a:r>
                <a:rPr sz="2400" err="1">
                  <a:solidFill>
                    <a:srgbClr val="0000FF"/>
                  </a:solidFill>
                  <a:latin typeface=".VnTime" panose="020B7200000000000000" pitchFamily="34" charset="0"/>
                </a:rPr>
                <a:t>thÞ</a:t>
              </a:r>
              <a:r>
                <a:rPr sz="2400">
                  <a:solidFill>
                    <a:srgbClr val="0000FF"/>
                  </a:solidFill>
                  <a:latin typeface=".VnTime" panose="020B7200000000000000" pitchFamily="34" charset="0"/>
                </a:rPr>
                <a:t> </a:t>
              </a:r>
              <a:r>
                <a:rPr sz="2400" err="1">
                  <a:solidFill>
                    <a:srgbClr val="0000FF"/>
                  </a:solidFill>
                  <a:latin typeface=".VnTime" panose="020B7200000000000000" pitchFamily="34" charset="0"/>
                </a:rPr>
                <a:t>ph¶n</a:t>
              </a:r>
              <a:r>
                <a:rPr sz="2400">
                  <a:solidFill>
                    <a:srgbClr val="0000FF"/>
                  </a:solidFill>
                  <a:latin typeface=".VnTime" panose="020B7200000000000000" pitchFamily="34" charset="0"/>
                </a:rPr>
                <a:t> ¸</a:t>
              </a:r>
              <a:r>
                <a:rPr sz="2400" err="1">
                  <a:solidFill>
                    <a:srgbClr val="0000FF"/>
                  </a:solidFill>
                  <a:latin typeface=".VnTime" panose="020B7200000000000000" pitchFamily="34" charset="0"/>
                </a:rPr>
                <a:t>nh</a:t>
              </a:r>
              <a:r>
                <a:rPr sz="2400">
                  <a:solidFill>
                    <a:srgbClr val="0000FF"/>
                  </a:solidFill>
                  <a:latin typeface=".VnTime" panose="020B7200000000000000" pitchFamily="34" charset="0"/>
                </a:rPr>
                <a:t> </a:t>
              </a:r>
              <a:r>
                <a:rPr sz="2400" err="1">
                  <a:solidFill>
                    <a:srgbClr val="0000FF"/>
                  </a:solidFill>
                  <a:latin typeface=".VnTime" panose="020B7200000000000000" pitchFamily="34" charset="0"/>
                </a:rPr>
                <a:t>sù</a:t>
              </a:r>
              <a:r>
                <a:rPr sz="2400">
                  <a:solidFill>
                    <a:srgbClr val="0000FF"/>
                  </a:solidFill>
                  <a:latin typeface=".VnTime" panose="020B7200000000000000" pitchFamily="34" charset="0"/>
                </a:rPr>
                <a:t> </a:t>
              </a:r>
              <a:r>
                <a:rPr sz="2400" err="1">
                  <a:solidFill>
                    <a:srgbClr val="0000FF"/>
                  </a:solidFill>
                  <a:latin typeface=".VnTime" panose="020B7200000000000000" pitchFamily="34" charset="0"/>
                </a:rPr>
                <a:t>thay</a:t>
              </a:r>
              <a:r>
                <a:rPr sz="2400">
                  <a:solidFill>
                    <a:srgbClr val="0000FF"/>
                  </a:solidFill>
                  <a:latin typeface=".VnTime" panose="020B7200000000000000" pitchFamily="34" charset="0"/>
                </a:rPr>
                <a:t> ®</a:t>
              </a:r>
              <a:r>
                <a:rPr sz="2400" err="1">
                  <a:solidFill>
                    <a:srgbClr val="0000FF"/>
                  </a:solidFill>
                  <a:latin typeface=".VnTime" panose="020B7200000000000000" pitchFamily="34" charset="0"/>
                </a:rPr>
                <a:t>æi</a:t>
              </a:r>
              <a:r>
                <a:rPr sz="2400">
                  <a:solidFill>
                    <a:srgbClr val="0000FF"/>
                  </a:solidFill>
                  <a:latin typeface=".VnTime" panose="020B7200000000000000" pitchFamily="34" charset="0"/>
                </a:rPr>
                <a:t> dung </a:t>
              </a:r>
              <a:r>
                <a:rPr sz="2400" err="1">
                  <a:solidFill>
                    <a:srgbClr val="0000FF"/>
                  </a:solidFill>
                  <a:latin typeface=".VnTime" panose="020B7200000000000000" pitchFamily="34" charset="0"/>
                </a:rPr>
                <a:t>tÝch</a:t>
              </a:r>
              <a:r>
                <a:rPr sz="2400">
                  <a:solidFill>
                    <a:srgbClr val="0000FF"/>
                  </a:solidFill>
                  <a:latin typeface=".VnTime" panose="020B7200000000000000" pitchFamily="34" charset="0"/>
                </a:rPr>
                <a:t> </a:t>
              </a:r>
              <a:r>
                <a:rPr sz="2400" err="1">
                  <a:solidFill>
                    <a:srgbClr val="0000FF"/>
                  </a:solidFill>
                  <a:latin typeface=".VnTime" panose="020B7200000000000000" pitchFamily="34" charset="0"/>
                </a:rPr>
                <a:t>phæi</a:t>
              </a:r>
              <a:r>
                <a:rPr sz="2400">
                  <a:solidFill>
                    <a:srgbClr val="0000FF"/>
                  </a:solidFill>
                  <a:latin typeface=".VnTime" panose="020B7200000000000000" pitchFamily="34" charset="0"/>
                </a:rPr>
                <a:t> </a:t>
              </a:r>
              <a:r>
                <a:rPr sz="2400" err="1">
                  <a:solidFill>
                    <a:srgbClr val="0000FF"/>
                  </a:solidFill>
                  <a:latin typeface=".VnTime" panose="020B7200000000000000" pitchFamily="34" charset="0"/>
                </a:rPr>
                <a:t>khi</a:t>
              </a:r>
              <a:r>
                <a:rPr sz="2400">
                  <a:solidFill>
                    <a:srgbClr val="0000FF"/>
                  </a:solidFill>
                  <a:latin typeface=".VnTime" panose="020B7200000000000000" pitchFamily="34" charset="0"/>
                </a:rPr>
                <a:t> </a:t>
              </a:r>
              <a:r>
                <a:rPr sz="2400" err="1">
                  <a:solidFill>
                    <a:srgbClr val="0000FF"/>
                  </a:solidFill>
                  <a:latin typeface=".VnTime" panose="020B7200000000000000" pitchFamily="34" charset="0"/>
                </a:rPr>
                <a:t>hÝt</a:t>
              </a:r>
              <a:r>
                <a:rPr sz="2400">
                  <a:solidFill>
                    <a:srgbClr val="0000FF"/>
                  </a:solidFill>
                  <a:latin typeface=".VnTime" panose="020B7200000000000000" pitchFamily="34" charset="0"/>
                </a:rPr>
                <a:t> </a:t>
              </a:r>
              <a:r>
                <a:rPr sz="2400" err="1">
                  <a:solidFill>
                    <a:srgbClr val="0000FF"/>
                  </a:solidFill>
                  <a:latin typeface=".VnTime" panose="020B7200000000000000" pitchFamily="34" charset="0"/>
                </a:rPr>
                <a:t>vµo</a:t>
              </a:r>
              <a:r>
                <a:rPr sz="2400">
                  <a:solidFill>
                    <a:srgbClr val="0000FF"/>
                  </a:solidFill>
                  <a:latin typeface=".VnTime" panose="020B7200000000000000" pitchFamily="34" charset="0"/>
                </a:rPr>
                <a:t> – </a:t>
              </a:r>
              <a:r>
                <a:rPr sz="2400" err="1">
                  <a:solidFill>
                    <a:srgbClr val="0000FF"/>
                  </a:solidFill>
                  <a:latin typeface=".VnTime" panose="020B7200000000000000" pitchFamily="34" charset="0"/>
                </a:rPr>
                <a:t>thë</a:t>
              </a:r>
              <a:r>
                <a:rPr sz="2400">
                  <a:solidFill>
                    <a:srgbClr val="0000FF"/>
                  </a:solidFill>
                  <a:latin typeface=".VnTime" panose="020B7200000000000000" pitchFamily="34" charset="0"/>
                </a:rPr>
                <a:t> </a:t>
              </a:r>
              <a:r>
                <a:rPr sz="2400" err="1">
                  <a:solidFill>
                    <a:srgbClr val="0000FF"/>
                  </a:solidFill>
                  <a:latin typeface=".VnTime" panose="020B7200000000000000" pitchFamily="34" charset="0"/>
                </a:rPr>
                <a:t>ra</a:t>
              </a:r>
              <a:r>
                <a:rPr sz="2400">
                  <a:solidFill>
                    <a:srgbClr val="0000FF"/>
                  </a:solidFill>
                  <a:latin typeface=".VnTime" panose="020B7200000000000000" pitchFamily="34" charset="0"/>
                </a:rPr>
                <a:t> </a:t>
              </a:r>
              <a:r>
                <a:rPr sz="2400" err="1">
                  <a:solidFill>
                    <a:srgbClr val="0000FF"/>
                  </a:solidFill>
                  <a:latin typeface=".VnTime" panose="020B7200000000000000" pitchFamily="34" charset="0"/>
                </a:rPr>
                <a:t>b×nh</a:t>
              </a:r>
              <a:r>
                <a:rPr sz="2400">
                  <a:solidFill>
                    <a:srgbClr val="0000FF"/>
                  </a:solidFill>
                  <a:latin typeface=".VnTime" panose="020B7200000000000000" pitchFamily="34" charset="0"/>
                </a:rPr>
                <a:t> </a:t>
              </a:r>
              <a:r>
                <a:rPr sz="2400" err="1">
                  <a:solidFill>
                    <a:srgbClr val="0000FF"/>
                  </a:solidFill>
                  <a:latin typeface=".VnTime" panose="020B7200000000000000" pitchFamily="34" charset="0"/>
                </a:rPr>
                <a:t>th­êng</a:t>
              </a:r>
              <a:r>
                <a:rPr sz="2400">
                  <a:solidFill>
                    <a:srgbClr val="0000FF"/>
                  </a:solidFill>
                  <a:latin typeface=".VnTime" panose="020B7200000000000000" pitchFamily="34" charset="0"/>
                </a:rPr>
                <a:t> vµ g¾ng </a:t>
              </a:r>
              <a:r>
                <a:rPr sz="2400" err="1">
                  <a:solidFill>
                    <a:srgbClr val="0000FF"/>
                  </a:solidFill>
                  <a:latin typeface=".VnTime" panose="020B7200000000000000" pitchFamily="34" charset="0"/>
                </a:rPr>
                <a:t>søc</a:t>
              </a:r>
              <a:r>
                <a:rPr sz="2400">
                  <a:solidFill>
                    <a:srgbClr val="0000FF"/>
                  </a:solidFill>
                  <a:latin typeface=".VnTime" panose="020B7200000000000000" pitchFamily="34" charset="0"/>
                </a:rPr>
                <a:t>.</a:t>
              </a:r>
              <a:endParaRPr sz="2400">
                <a:solidFill>
                  <a:srgbClr val="0000FF"/>
                </a:solidFill>
                <a:latin typeface=".VnTime" panose="020B7200000000000000" pitchFamily="34" charset="0"/>
              </a:endParaRPr>
            </a:p>
          </p:txBody>
        </p:sp>
      </p:grpSp>
      <p:sp>
        <p:nvSpPr>
          <p:cNvPr id="96287" name="Rectangle 5"/>
          <p:cNvSpPr/>
          <p:nvPr/>
        </p:nvSpPr>
        <p:spPr>
          <a:xfrm>
            <a:off x="304800" y="6243638"/>
            <a:ext cx="9067800" cy="381000"/>
          </a:xfrm>
          <a:prstGeom prst="rect">
            <a:avLst/>
          </a:prstGeom>
          <a:noFill/>
          <a:ln w="9525">
            <a:noFill/>
          </a:ln>
        </p:spPr>
        <p: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lvl="0" eaLnBrk="1" hangingPunct="1">
              <a:lnSpc>
                <a:spcPct val="90000"/>
              </a:lnSpc>
              <a:buNone/>
            </a:pPr>
            <a:r>
              <a:rPr b="1" err="1">
                <a:solidFill>
                  <a:srgbClr val="0000CC"/>
                </a:solidFill>
                <a:latin typeface="Times New Roman" panose="02020603050405020304" pitchFamily="18" charset="0"/>
              </a:rPr>
              <a:t>Nêu</a:t>
            </a:r>
            <a:r>
              <a:rPr b="1">
                <a:solidFill>
                  <a:srgbClr val="0000CC"/>
                </a:solidFill>
                <a:latin typeface="Times New Roman" panose="02020603050405020304" pitchFamily="18" charset="0"/>
              </a:rPr>
              <a:t> </a:t>
            </a:r>
            <a:r>
              <a:rPr b="1" err="1">
                <a:solidFill>
                  <a:srgbClr val="0000CC"/>
                </a:solidFill>
                <a:latin typeface="Times New Roman" panose="02020603050405020304" pitchFamily="18" charset="0"/>
              </a:rPr>
              <a:t>tên</a:t>
            </a:r>
            <a:r>
              <a:rPr b="1">
                <a:solidFill>
                  <a:srgbClr val="0000CC"/>
                </a:solidFill>
                <a:latin typeface="Times New Roman" panose="02020603050405020304" pitchFamily="18" charset="0"/>
              </a:rPr>
              <a:t> </a:t>
            </a:r>
            <a:r>
              <a:rPr b="1" err="1">
                <a:solidFill>
                  <a:srgbClr val="0000CC"/>
                </a:solidFill>
                <a:latin typeface="Times New Roman" panose="02020603050405020304" pitchFamily="18" charset="0"/>
              </a:rPr>
              <a:t>và</a:t>
            </a:r>
            <a:r>
              <a:rPr b="1">
                <a:solidFill>
                  <a:srgbClr val="0000CC"/>
                </a:solidFill>
                <a:latin typeface="Times New Roman" panose="02020603050405020304" pitchFamily="18" charset="0"/>
              </a:rPr>
              <a:t> ý </a:t>
            </a:r>
            <a:r>
              <a:rPr b="1" err="1">
                <a:solidFill>
                  <a:srgbClr val="0000CC"/>
                </a:solidFill>
                <a:latin typeface="Times New Roman" panose="02020603050405020304" pitchFamily="18" charset="0"/>
              </a:rPr>
              <a:t>nghĩa</a:t>
            </a:r>
            <a:r>
              <a:rPr b="1">
                <a:solidFill>
                  <a:srgbClr val="0000CC"/>
                </a:solidFill>
                <a:latin typeface="Times New Roman" panose="02020603050405020304" pitchFamily="18" charset="0"/>
              </a:rPr>
              <a:t> </a:t>
            </a:r>
            <a:r>
              <a:rPr b="1" err="1">
                <a:solidFill>
                  <a:srgbClr val="0000CC"/>
                </a:solidFill>
                <a:latin typeface="Times New Roman" panose="02020603050405020304" pitchFamily="18" charset="0"/>
              </a:rPr>
              <a:t>của</a:t>
            </a:r>
            <a:r>
              <a:rPr b="1">
                <a:solidFill>
                  <a:srgbClr val="0000CC"/>
                </a:solidFill>
                <a:latin typeface="Times New Roman" panose="02020603050405020304" pitchFamily="18" charset="0"/>
              </a:rPr>
              <a:t> </a:t>
            </a:r>
            <a:r>
              <a:rPr b="1" err="1">
                <a:solidFill>
                  <a:srgbClr val="0000CC"/>
                </a:solidFill>
                <a:latin typeface="Times New Roman" panose="02020603050405020304" pitchFamily="18" charset="0"/>
              </a:rPr>
              <a:t>các</a:t>
            </a:r>
            <a:r>
              <a:rPr b="1">
                <a:solidFill>
                  <a:srgbClr val="0000CC"/>
                </a:solidFill>
                <a:latin typeface="Times New Roman" panose="02020603050405020304" pitchFamily="18" charset="0"/>
              </a:rPr>
              <a:t> </a:t>
            </a:r>
            <a:r>
              <a:rPr b="1" err="1">
                <a:solidFill>
                  <a:srgbClr val="0000CC"/>
                </a:solidFill>
                <a:latin typeface="Times New Roman" panose="02020603050405020304" pitchFamily="18" charset="0"/>
              </a:rPr>
              <a:t>loại</a:t>
            </a:r>
            <a:r>
              <a:rPr b="1">
                <a:solidFill>
                  <a:srgbClr val="0000CC"/>
                </a:solidFill>
                <a:latin typeface="Times New Roman" panose="02020603050405020304" pitchFamily="18" charset="0"/>
              </a:rPr>
              <a:t> </a:t>
            </a:r>
            <a:r>
              <a:rPr b="1" err="1">
                <a:solidFill>
                  <a:srgbClr val="0000CC"/>
                </a:solidFill>
                <a:latin typeface="Times New Roman" panose="02020603050405020304" pitchFamily="18" charset="0"/>
              </a:rPr>
              <a:t>khí</a:t>
            </a:r>
            <a:r>
              <a:rPr b="1">
                <a:solidFill>
                  <a:srgbClr val="0000CC"/>
                </a:solidFill>
                <a:latin typeface="Times New Roman" panose="02020603050405020304" pitchFamily="18" charset="0"/>
              </a:rPr>
              <a:t> </a:t>
            </a:r>
            <a:r>
              <a:rPr b="1" err="1">
                <a:solidFill>
                  <a:srgbClr val="0000CC"/>
                </a:solidFill>
                <a:latin typeface="Times New Roman" panose="02020603050405020304" pitchFamily="18" charset="0"/>
              </a:rPr>
              <a:t>trong</a:t>
            </a:r>
            <a:r>
              <a:rPr b="1">
                <a:solidFill>
                  <a:srgbClr val="0000CC"/>
                </a:solidFill>
                <a:latin typeface="Times New Roman" panose="02020603050405020304" pitchFamily="18" charset="0"/>
              </a:rPr>
              <a:t> dung </a:t>
            </a:r>
            <a:r>
              <a:rPr b="1" err="1">
                <a:solidFill>
                  <a:srgbClr val="0000CC"/>
                </a:solidFill>
                <a:latin typeface="Times New Roman" panose="02020603050405020304" pitchFamily="18" charset="0"/>
              </a:rPr>
              <a:t>tích</a:t>
            </a:r>
            <a:r>
              <a:rPr b="1">
                <a:solidFill>
                  <a:srgbClr val="0000CC"/>
                </a:solidFill>
                <a:latin typeface="Times New Roman" panose="02020603050405020304" pitchFamily="18" charset="0"/>
              </a:rPr>
              <a:t> </a:t>
            </a:r>
            <a:r>
              <a:rPr b="1" err="1">
                <a:solidFill>
                  <a:srgbClr val="0000CC"/>
                </a:solidFill>
                <a:latin typeface="Times New Roman" panose="02020603050405020304" pitchFamily="18" charset="0"/>
              </a:rPr>
              <a:t>phổi</a:t>
            </a:r>
            <a:r>
              <a:rPr b="1">
                <a:solidFill>
                  <a:srgbClr val="0000CC"/>
                </a:solidFill>
                <a:latin typeface="Times New Roman" panose="02020603050405020304" pitchFamily="18" charset="0"/>
              </a:rPr>
              <a:t>?</a:t>
            </a:r>
            <a:endParaRPr>
              <a:solidFill>
                <a:srgbClr val="0000CC"/>
              </a:solidFill>
              <a:latin typeface="Times New Roman" panose="02020603050405020304" pitchFamily="18" charset="0"/>
            </a:endParaRPr>
          </a:p>
        </p:txBody>
      </p:sp>
      <p:pic>
        <p:nvPicPr>
          <p:cNvPr id="28750" name="Picture 78" descr="Picture1"/>
          <p:cNvPicPr>
            <a:picLocks noChangeAspect="1"/>
          </p:cNvPicPr>
          <p:nvPr/>
        </p:nvPicPr>
        <p:blipFill>
          <a:blip r:embed="rId2"/>
          <a:stretch>
            <a:fillRect/>
          </a:stretch>
        </p:blipFill>
        <p:spPr>
          <a:xfrm>
            <a:off x="-152400" y="6172200"/>
            <a:ext cx="685800" cy="457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6284"/>
                                        </p:tgtEl>
                                        <p:attrNameLst>
                                          <p:attrName>style.visibility</p:attrName>
                                        </p:attrNameLst>
                                      </p:cBhvr>
                                      <p:to>
                                        <p:strVal val="visible"/>
                                      </p:to>
                                    </p:set>
                                    <p:animEffect transition="in" filter="wipe(down)">
                                      <p:cBhvr>
                                        <p:cTn id="7" dur="500"/>
                                        <p:tgtEl>
                                          <p:spTgt spid="9628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96268"/>
                                        </p:tgtEl>
                                        <p:attrNameLst>
                                          <p:attrName>style.visibility</p:attrName>
                                        </p:attrNameLst>
                                      </p:cBhvr>
                                      <p:to>
                                        <p:strVal val="visible"/>
                                      </p:to>
                                    </p:set>
                                    <p:anim calcmode="lin" valueType="num">
                                      <p:cBhvr>
                                        <p:cTn id="12" dur="500" fill="hold"/>
                                        <p:tgtEl>
                                          <p:spTgt spid="96268"/>
                                        </p:tgtEl>
                                        <p:attrNameLst>
                                          <p:attrName>ppt_w</p:attrName>
                                        </p:attrNameLst>
                                      </p:cBhvr>
                                      <p:tavLst>
                                        <p:tav tm="0">
                                          <p:val>
                                            <p:fltVal val="0.000000"/>
                                          </p:val>
                                        </p:tav>
                                        <p:tav tm="100000">
                                          <p:val>
                                            <p:strVal val="#ppt_w"/>
                                          </p:val>
                                        </p:tav>
                                      </p:tavLst>
                                    </p:anim>
                                    <p:anim calcmode="lin" valueType="num">
                                      <p:cBhvr>
                                        <p:cTn id="13" dur="500" fill="hold"/>
                                        <p:tgtEl>
                                          <p:spTgt spid="96268"/>
                                        </p:tgtEl>
                                        <p:attrNameLst>
                                          <p:attrName>ppt_h</p:attrName>
                                        </p:attrNameLst>
                                      </p:cBhvr>
                                      <p:tavLst>
                                        <p:tav tm="0">
                                          <p:val>
                                            <p:fltVal val="0.00000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96258"/>
                                        </p:tgtEl>
                                        <p:attrNameLst>
                                          <p:attrName>style.visibility</p:attrName>
                                        </p:attrNameLst>
                                      </p:cBhvr>
                                      <p:to>
                                        <p:strVal val="visible"/>
                                      </p:to>
                                    </p:set>
                                    <p:anim calcmode="lin" valueType="num">
                                      <p:cBhvr>
                                        <p:cTn id="16" dur="500" fill="hold"/>
                                        <p:tgtEl>
                                          <p:spTgt spid="96258"/>
                                        </p:tgtEl>
                                        <p:attrNameLst>
                                          <p:attrName>ppt_w</p:attrName>
                                        </p:attrNameLst>
                                      </p:cBhvr>
                                      <p:tavLst>
                                        <p:tav tm="0">
                                          <p:val>
                                            <p:fltVal val="0.000000"/>
                                          </p:val>
                                        </p:tav>
                                        <p:tav tm="100000">
                                          <p:val>
                                            <p:strVal val="#ppt_w"/>
                                          </p:val>
                                        </p:tav>
                                      </p:tavLst>
                                    </p:anim>
                                    <p:anim calcmode="lin" valueType="num">
                                      <p:cBhvr>
                                        <p:cTn id="17" dur="500" fill="hold"/>
                                        <p:tgtEl>
                                          <p:spTgt spid="96258"/>
                                        </p:tgtEl>
                                        <p:attrNameLst>
                                          <p:attrName>ppt_h</p:attrName>
                                        </p:attrNameLst>
                                      </p:cBhvr>
                                      <p:tavLst>
                                        <p:tav tm="0">
                                          <p:val>
                                            <p:fltVal val="0.00000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96270"/>
                                        </p:tgtEl>
                                        <p:attrNameLst>
                                          <p:attrName>style.visibility</p:attrName>
                                        </p:attrNameLst>
                                      </p:cBhvr>
                                      <p:to>
                                        <p:strVal val="visible"/>
                                      </p:to>
                                    </p:set>
                                    <p:anim calcmode="lin" valueType="num">
                                      <p:cBhvr>
                                        <p:cTn id="20" dur="500" fill="hold"/>
                                        <p:tgtEl>
                                          <p:spTgt spid="96270"/>
                                        </p:tgtEl>
                                        <p:attrNameLst>
                                          <p:attrName>ppt_w</p:attrName>
                                        </p:attrNameLst>
                                      </p:cBhvr>
                                      <p:tavLst>
                                        <p:tav tm="0">
                                          <p:val>
                                            <p:fltVal val="0.000000"/>
                                          </p:val>
                                        </p:tav>
                                        <p:tav tm="100000">
                                          <p:val>
                                            <p:strVal val="#ppt_w"/>
                                          </p:val>
                                        </p:tav>
                                      </p:tavLst>
                                    </p:anim>
                                    <p:anim calcmode="lin" valueType="num">
                                      <p:cBhvr>
                                        <p:cTn id="21" dur="500" fill="hold"/>
                                        <p:tgtEl>
                                          <p:spTgt spid="96270"/>
                                        </p:tgtEl>
                                        <p:attrNameLst>
                                          <p:attrName>ppt_h</p:attrName>
                                        </p:attrNameLst>
                                      </p:cBhvr>
                                      <p:tavLst>
                                        <p:tav tm="0">
                                          <p:val>
                                            <p:fltVal val="0.00000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96279"/>
                                        </p:tgtEl>
                                        <p:attrNameLst>
                                          <p:attrName>style.visibility</p:attrName>
                                        </p:attrNameLst>
                                      </p:cBhvr>
                                      <p:to>
                                        <p:strVal val="visible"/>
                                      </p:to>
                                    </p:set>
                                    <p:anim calcmode="lin" valueType="num">
                                      <p:cBhvr>
                                        <p:cTn id="24" dur="500" fill="hold"/>
                                        <p:tgtEl>
                                          <p:spTgt spid="96279"/>
                                        </p:tgtEl>
                                        <p:attrNameLst>
                                          <p:attrName>ppt_w</p:attrName>
                                        </p:attrNameLst>
                                      </p:cBhvr>
                                      <p:tavLst>
                                        <p:tav tm="0">
                                          <p:val>
                                            <p:fltVal val="0.000000"/>
                                          </p:val>
                                        </p:tav>
                                        <p:tav tm="100000">
                                          <p:val>
                                            <p:strVal val="#ppt_w"/>
                                          </p:val>
                                        </p:tav>
                                      </p:tavLst>
                                    </p:anim>
                                    <p:anim calcmode="lin" valueType="num">
                                      <p:cBhvr>
                                        <p:cTn id="25" dur="500" fill="hold"/>
                                        <p:tgtEl>
                                          <p:spTgt spid="96279"/>
                                        </p:tgtEl>
                                        <p:attrNameLst>
                                          <p:attrName>ppt_h</p:attrName>
                                        </p:attrNameLst>
                                      </p:cBhvr>
                                      <p:tavLst>
                                        <p:tav tm="0">
                                          <p:val>
                                            <p:fltVal val="0.00000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96271"/>
                                        </p:tgtEl>
                                        <p:attrNameLst>
                                          <p:attrName>style.visibility</p:attrName>
                                        </p:attrNameLst>
                                      </p:cBhvr>
                                      <p:to>
                                        <p:strVal val="visible"/>
                                      </p:to>
                                    </p:set>
                                    <p:anim calcmode="lin" valueType="num">
                                      <p:cBhvr>
                                        <p:cTn id="28" dur="500" fill="hold"/>
                                        <p:tgtEl>
                                          <p:spTgt spid="96271"/>
                                        </p:tgtEl>
                                        <p:attrNameLst>
                                          <p:attrName>ppt_w</p:attrName>
                                        </p:attrNameLst>
                                      </p:cBhvr>
                                      <p:tavLst>
                                        <p:tav tm="0">
                                          <p:val>
                                            <p:fltVal val="0.000000"/>
                                          </p:val>
                                        </p:tav>
                                        <p:tav tm="100000">
                                          <p:val>
                                            <p:strVal val="#ppt_w"/>
                                          </p:val>
                                        </p:tav>
                                      </p:tavLst>
                                    </p:anim>
                                    <p:anim calcmode="lin" valueType="num">
                                      <p:cBhvr>
                                        <p:cTn id="29" dur="500" fill="hold"/>
                                        <p:tgtEl>
                                          <p:spTgt spid="96271"/>
                                        </p:tgtEl>
                                        <p:attrNameLst>
                                          <p:attrName>ppt_h</p:attrName>
                                        </p:attrNameLst>
                                      </p:cBhvr>
                                      <p:tavLst>
                                        <p:tav tm="0">
                                          <p:val>
                                            <p:fltVal val="0.000000"/>
                                          </p:val>
                                        </p:tav>
                                        <p:tav tm="100000">
                                          <p:val>
                                            <p:strVal val="#ppt_h"/>
                                          </p:val>
                                        </p:tav>
                                      </p:tavLst>
                                    </p:anim>
                                  </p:childTnLst>
                                </p:cTn>
                              </p:par>
                              <p:par>
                                <p:cTn id="30" presetID="23" presetClass="entr" presetSubtype="16" fill="hold" grpId="0" nodeType="withEffect">
                                  <p:stCondLst>
                                    <p:cond delay="0"/>
                                  </p:stCondLst>
                                  <p:childTnLst>
                                    <p:set>
                                      <p:cBhvr>
                                        <p:cTn id="31" dur="1" fill="hold">
                                          <p:stCondLst>
                                            <p:cond delay="0"/>
                                          </p:stCondLst>
                                        </p:cTn>
                                        <p:tgtEl>
                                          <p:spTgt spid="96259"/>
                                        </p:tgtEl>
                                        <p:attrNameLst>
                                          <p:attrName>style.visibility</p:attrName>
                                        </p:attrNameLst>
                                      </p:cBhvr>
                                      <p:to>
                                        <p:strVal val="visible"/>
                                      </p:to>
                                    </p:set>
                                    <p:anim calcmode="lin" valueType="num">
                                      <p:cBhvr>
                                        <p:cTn id="32" dur="500" fill="hold"/>
                                        <p:tgtEl>
                                          <p:spTgt spid="96259"/>
                                        </p:tgtEl>
                                        <p:attrNameLst>
                                          <p:attrName>ppt_w</p:attrName>
                                        </p:attrNameLst>
                                      </p:cBhvr>
                                      <p:tavLst>
                                        <p:tav tm="0">
                                          <p:val>
                                            <p:fltVal val="0.000000"/>
                                          </p:val>
                                        </p:tav>
                                        <p:tav tm="100000">
                                          <p:val>
                                            <p:strVal val="#ppt_w"/>
                                          </p:val>
                                        </p:tav>
                                      </p:tavLst>
                                    </p:anim>
                                    <p:anim calcmode="lin" valueType="num">
                                      <p:cBhvr>
                                        <p:cTn id="33" dur="500" fill="hold"/>
                                        <p:tgtEl>
                                          <p:spTgt spid="96259"/>
                                        </p:tgtEl>
                                        <p:attrNameLst>
                                          <p:attrName>ppt_h</p:attrName>
                                        </p:attrNameLst>
                                      </p:cBhvr>
                                      <p:tavLst>
                                        <p:tav tm="0">
                                          <p:val>
                                            <p:fltVal val="0.00000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96280"/>
                                        </p:tgtEl>
                                        <p:attrNameLst>
                                          <p:attrName>style.visibility</p:attrName>
                                        </p:attrNameLst>
                                      </p:cBhvr>
                                      <p:to>
                                        <p:strVal val="visible"/>
                                      </p:to>
                                    </p:set>
                                    <p:anim calcmode="lin" valueType="num">
                                      <p:cBhvr>
                                        <p:cTn id="36" dur="500" fill="hold"/>
                                        <p:tgtEl>
                                          <p:spTgt spid="96280"/>
                                        </p:tgtEl>
                                        <p:attrNameLst>
                                          <p:attrName>ppt_w</p:attrName>
                                        </p:attrNameLst>
                                      </p:cBhvr>
                                      <p:tavLst>
                                        <p:tav tm="0">
                                          <p:val>
                                            <p:fltVal val="0.000000"/>
                                          </p:val>
                                        </p:tav>
                                        <p:tav tm="100000">
                                          <p:val>
                                            <p:strVal val="#ppt_w"/>
                                          </p:val>
                                        </p:tav>
                                      </p:tavLst>
                                    </p:anim>
                                    <p:anim calcmode="lin" valueType="num">
                                      <p:cBhvr>
                                        <p:cTn id="37" dur="500" fill="hold"/>
                                        <p:tgtEl>
                                          <p:spTgt spid="96280"/>
                                        </p:tgtEl>
                                        <p:attrNameLst>
                                          <p:attrName>ppt_h</p:attrName>
                                        </p:attrNameLst>
                                      </p:cBhvr>
                                      <p:tavLst>
                                        <p:tav tm="0">
                                          <p:val>
                                            <p:fltVal val="0.00000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96261"/>
                                        </p:tgtEl>
                                        <p:attrNameLst>
                                          <p:attrName>style.visibility</p:attrName>
                                        </p:attrNameLst>
                                      </p:cBhvr>
                                      <p:to>
                                        <p:strVal val="visible"/>
                                      </p:to>
                                    </p:set>
                                    <p:anim calcmode="lin" valueType="num">
                                      <p:cBhvr>
                                        <p:cTn id="40" dur="500" fill="hold"/>
                                        <p:tgtEl>
                                          <p:spTgt spid="96261"/>
                                        </p:tgtEl>
                                        <p:attrNameLst>
                                          <p:attrName>ppt_w</p:attrName>
                                        </p:attrNameLst>
                                      </p:cBhvr>
                                      <p:tavLst>
                                        <p:tav tm="0">
                                          <p:val>
                                            <p:fltVal val="0.000000"/>
                                          </p:val>
                                        </p:tav>
                                        <p:tav tm="100000">
                                          <p:val>
                                            <p:strVal val="#ppt_w"/>
                                          </p:val>
                                        </p:tav>
                                      </p:tavLst>
                                    </p:anim>
                                    <p:anim calcmode="lin" valueType="num">
                                      <p:cBhvr>
                                        <p:cTn id="41" dur="500" fill="hold"/>
                                        <p:tgtEl>
                                          <p:spTgt spid="96261"/>
                                        </p:tgtEl>
                                        <p:attrNameLst>
                                          <p:attrName>ppt_h</p:attrName>
                                        </p:attrNameLst>
                                      </p:cBhvr>
                                      <p:tavLst>
                                        <p:tav tm="0">
                                          <p:val>
                                            <p:fltVal val="0.00000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96272"/>
                                        </p:tgtEl>
                                        <p:attrNameLst>
                                          <p:attrName>style.visibility</p:attrName>
                                        </p:attrNameLst>
                                      </p:cBhvr>
                                      <p:to>
                                        <p:strVal val="visible"/>
                                      </p:to>
                                    </p:set>
                                    <p:anim calcmode="lin" valueType="num">
                                      <p:cBhvr>
                                        <p:cTn id="44" dur="5000" fill="hold"/>
                                        <p:tgtEl>
                                          <p:spTgt spid="96272"/>
                                        </p:tgtEl>
                                        <p:attrNameLst>
                                          <p:attrName>ppt_w</p:attrName>
                                        </p:attrNameLst>
                                      </p:cBhvr>
                                      <p:tavLst>
                                        <p:tav tm="0">
                                          <p:val>
                                            <p:fltVal val="0.000000"/>
                                          </p:val>
                                        </p:tav>
                                        <p:tav tm="100000">
                                          <p:val>
                                            <p:strVal val="#ppt_w"/>
                                          </p:val>
                                        </p:tav>
                                      </p:tavLst>
                                    </p:anim>
                                    <p:anim calcmode="lin" valueType="num">
                                      <p:cBhvr>
                                        <p:cTn id="45" dur="5000" fill="hold"/>
                                        <p:tgtEl>
                                          <p:spTgt spid="96272"/>
                                        </p:tgtEl>
                                        <p:attrNameLst>
                                          <p:attrName>ppt_h</p:attrName>
                                        </p:attrNameLst>
                                      </p:cBhvr>
                                      <p:tavLst>
                                        <p:tav tm="0">
                                          <p:val>
                                            <p:fltVal val="0.00000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96264"/>
                                        </p:tgtEl>
                                        <p:attrNameLst>
                                          <p:attrName>style.visibility</p:attrName>
                                        </p:attrNameLst>
                                      </p:cBhvr>
                                      <p:to>
                                        <p:strVal val="visible"/>
                                      </p:to>
                                    </p:set>
                                    <p:anim calcmode="lin" valueType="num">
                                      <p:cBhvr>
                                        <p:cTn id="48" dur="500" fill="hold"/>
                                        <p:tgtEl>
                                          <p:spTgt spid="96264"/>
                                        </p:tgtEl>
                                        <p:attrNameLst>
                                          <p:attrName>ppt_w</p:attrName>
                                        </p:attrNameLst>
                                      </p:cBhvr>
                                      <p:tavLst>
                                        <p:tav tm="0">
                                          <p:val>
                                            <p:fltVal val="0.000000"/>
                                          </p:val>
                                        </p:tav>
                                        <p:tav tm="100000">
                                          <p:val>
                                            <p:strVal val="#ppt_w"/>
                                          </p:val>
                                        </p:tav>
                                      </p:tavLst>
                                    </p:anim>
                                    <p:anim calcmode="lin" valueType="num">
                                      <p:cBhvr>
                                        <p:cTn id="49" dur="500" fill="hold"/>
                                        <p:tgtEl>
                                          <p:spTgt spid="96264"/>
                                        </p:tgtEl>
                                        <p:attrNameLst>
                                          <p:attrName>ppt_h</p:attrName>
                                        </p:attrNameLst>
                                      </p:cBhvr>
                                      <p:tavLst>
                                        <p:tav tm="0">
                                          <p:val>
                                            <p:fltVal val="0.000000"/>
                                          </p:val>
                                        </p:tav>
                                        <p:tav tm="100000">
                                          <p:val>
                                            <p:strVal val="#ppt_h"/>
                                          </p:val>
                                        </p:tav>
                                      </p:tavLst>
                                    </p:anim>
                                  </p:childTnLst>
                                </p:cTn>
                              </p:par>
                              <p:par>
                                <p:cTn id="50" presetID="23" presetClass="entr" presetSubtype="16" fill="hold" nodeType="withEffect">
                                  <p:stCondLst>
                                    <p:cond delay="0"/>
                                  </p:stCondLst>
                                  <p:childTnLst>
                                    <p:set>
                                      <p:cBhvr>
                                        <p:cTn id="51" dur="1" fill="hold">
                                          <p:stCondLst>
                                            <p:cond delay="0"/>
                                          </p:stCondLst>
                                        </p:cTn>
                                        <p:tgtEl>
                                          <p:spTgt spid="96274"/>
                                        </p:tgtEl>
                                        <p:attrNameLst>
                                          <p:attrName>style.visibility</p:attrName>
                                        </p:attrNameLst>
                                      </p:cBhvr>
                                      <p:to>
                                        <p:strVal val="visible"/>
                                      </p:to>
                                    </p:set>
                                    <p:anim calcmode="lin" valueType="num">
                                      <p:cBhvr>
                                        <p:cTn id="52" dur="500" fill="hold"/>
                                        <p:tgtEl>
                                          <p:spTgt spid="96274"/>
                                        </p:tgtEl>
                                        <p:attrNameLst>
                                          <p:attrName>ppt_w</p:attrName>
                                        </p:attrNameLst>
                                      </p:cBhvr>
                                      <p:tavLst>
                                        <p:tav tm="0">
                                          <p:val>
                                            <p:fltVal val="0.000000"/>
                                          </p:val>
                                        </p:tav>
                                        <p:tav tm="100000">
                                          <p:val>
                                            <p:strVal val="#ppt_w"/>
                                          </p:val>
                                        </p:tav>
                                      </p:tavLst>
                                    </p:anim>
                                    <p:anim calcmode="lin" valueType="num">
                                      <p:cBhvr>
                                        <p:cTn id="53" dur="500" fill="hold"/>
                                        <p:tgtEl>
                                          <p:spTgt spid="96274"/>
                                        </p:tgtEl>
                                        <p:attrNameLst>
                                          <p:attrName>ppt_h</p:attrName>
                                        </p:attrNameLst>
                                      </p:cBhvr>
                                      <p:tavLst>
                                        <p:tav tm="0">
                                          <p:val>
                                            <p:fltVal val="0.000000"/>
                                          </p:val>
                                        </p:tav>
                                        <p:tav tm="100000">
                                          <p:val>
                                            <p:strVal val="#ppt_h"/>
                                          </p:val>
                                        </p:tav>
                                      </p:tavLst>
                                    </p:anim>
                                  </p:childTnLst>
                                </p:cTn>
                              </p:par>
                              <p:par>
                                <p:cTn id="54" presetID="23" presetClass="entr" presetSubtype="16" fill="hold" grpId="0" nodeType="withEffect">
                                  <p:stCondLst>
                                    <p:cond delay="0"/>
                                  </p:stCondLst>
                                  <p:childTnLst>
                                    <p:set>
                                      <p:cBhvr>
                                        <p:cTn id="55" dur="1" fill="hold">
                                          <p:stCondLst>
                                            <p:cond delay="0"/>
                                          </p:stCondLst>
                                        </p:cTn>
                                        <p:tgtEl>
                                          <p:spTgt spid="96267"/>
                                        </p:tgtEl>
                                        <p:attrNameLst>
                                          <p:attrName>style.visibility</p:attrName>
                                        </p:attrNameLst>
                                      </p:cBhvr>
                                      <p:to>
                                        <p:strVal val="visible"/>
                                      </p:to>
                                    </p:set>
                                    <p:anim calcmode="lin" valueType="num">
                                      <p:cBhvr>
                                        <p:cTn id="56" dur="500" fill="hold"/>
                                        <p:tgtEl>
                                          <p:spTgt spid="96267"/>
                                        </p:tgtEl>
                                        <p:attrNameLst>
                                          <p:attrName>ppt_w</p:attrName>
                                        </p:attrNameLst>
                                      </p:cBhvr>
                                      <p:tavLst>
                                        <p:tav tm="0">
                                          <p:val>
                                            <p:fltVal val="0.000000"/>
                                          </p:val>
                                        </p:tav>
                                        <p:tav tm="100000">
                                          <p:val>
                                            <p:strVal val="#ppt_w"/>
                                          </p:val>
                                        </p:tav>
                                      </p:tavLst>
                                    </p:anim>
                                    <p:anim calcmode="lin" valueType="num">
                                      <p:cBhvr>
                                        <p:cTn id="57" dur="500" fill="hold"/>
                                        <p:tgtEl>
                                          <p:spTgt spid="96267"/>
                                        </p:tgtEl>
                                        <p:attrNameLst>
                                          <p:attrName>ppt_h</p:attrName>
                                        </p:attrNameLst>
                                      </p:cBhvr>
                                      <p:tavLst>
                                        <p:tav tm="0">
                                          <p:val>
                                            <p:fltVal val="0.000000"/>
                                          </p:val>
                                        </p:tav>
                                        <p:tav tm="100000">
                                          <p:val>
                                            <p:strVal val="#ppt_h"/>
                                          </p:val>
                                        </p:tav>
                                      </p:tavLst>
                                    </p:anim>
                                  </p:childTnLst>
                                </p:cTn>
                              </p:par>
                              <p:par>
                                <p:cTn id="58" presetID="23" presetClass="entr" presetSubtype="16" fill="hold" nodeType="withEffect">
                                  <p:stCondLst>
                                    <p:cond delay="0"/>
                                  </p:stCondLst>
                                  <p:childTnLst>
                                    <p:set>
                                      <p:cBhvr>
                                        <p:cTn id="59" dur="1" fill="hold">
                                          <p:stCondLst>
                                            <p:cond delay="0"/>
                                          </p:stCondLst>
                                        </p:cTn>
                                        <p:tgtEl>
                                          <p:spTgt spid="96275"/>
                                        </p:tgtEl>
                                        <p:attrNameLst>
                                          <p:attrName>style.visibility</p:attrName>
                                        </p:attrNameLst>
                                      </p:cBhvr>
                                      <p:to>
                                        <p:strVal val="visible"/>
                                      </p:to>
                                    </p:set>
                                    <p:anim calcmode="lin" valueType="num">
                                      <p:cBhvr>
                                        <p:cTn id="60" dur="500" fill="hold"/>
                                        <p:tgtEl>
                                          <p:spTgt spid="96275"/>
                                        </p:tgtEl>
                                        <p:attrNameLst>
                                          <p:attrName>ppt_w</p:attrName>
                                        </p:attrNameLst>
                                      </p:cBhvr>
                                      <p:tavLst>
                                        <p:tav tm="0">
                                          <p:val>
                                            <p:fltVal val="0.000000"/>
                                          </p:val>
                                        </p:tav>
                                        <p:tav tm="100000">
                                          <p:val>
                                            <p:strVal val="#ppt_w"/>
                                          </p:val>
                                        </p:tav>
                                      </p:tavLst>
                                    </p:anim>
                                    <p:anim calcmode="lin" valueType="num">
                                      <p:cBhvr>
                                        <p:cTn id="61" dur="500" fill="hold"/>
                                        <p:tgtEl>
                                          <p:spTgt spid="96275"/>
                                        </p:tgtEl>
                                        <p:attrNameLst>
                                          <p:attrName>ppt_h</p:attrName>
                                        </p:attrNameLst>
                                      </p:cBhvr>
                                      <p:tavLst>
                                        <p:tav tm="0">
                                          <p:val>
                                            <p:fltVal val="0.000000"/>
                                          </p:val>
                                        </p:tav>
                                        <p:tav tm="100000">
                                          <p:val>
                                            <p:strVal val="#ppt_h"/>
                                          </p:val>
                                        </p:tav>
                                      </p:tavLst>
                                    </p:anim>
                                  </p:childTnLst>
                                </p:cTn>
                              </p:par>
                              <p:par>
                                <p:cTn id="62" presetID="23" presetClass="entr" presetSubtype="16" fill="hold" grpId="0" nodeType="withEffect">
                                  <p:stCondLst>
                                    <p:cond delay="0"/>
                                  </p:stCondLst>
                                  <p:childTnLst>
                                    <p:set>
                                      <p:cBhvr>
                                        <p:cTn id="63" dur="1" fill="hold">
                                          <p:stCondLst>
                                            <p:cond delay="0"/>
                                          </p:stCondLst>
                                        </p:cTn>
                                        <p:tgtEl>
                                          <p:spTgt spid="96265"/>
                                        </p:tgtEl>
                                        <p:attrNameLst>
                                          <p:attrName>style.visibility</p:attrName>
                                        </p:attrNameLst>
                                      </p:cBhvr>
                                      <p:to>
                                        <p:strVal val="visible"/>
                                      </p:to>
                                    </p:set>
                                    <p:anim calcmode="lin" valueType="num">
                                      <p:cBhvr>
                                        <p:cTn id="64" dur="500" fill="hold"/>
                                        <p:tgtEl>
                                          <p:spTgt spid="96265"/>
                                        </p:tgtEl>
                                        <p:attrNameLst>
                                          <p:attrName>ppt_w</p:attrName>
                                        </p:attrNameLst>
                                      </p:cBhvr>
                                      <p:tavLst>
                                        <p:tav tm="0">
                                          <p:val>
                                            <p:fltVal val="0.000000"/>
                                          </p:val>
                                        </p:tav>
                                        <p:tav tm="100000">
                                          <p:val>
                                            <p:strVal val="#ppt_w"/>
                                          </p:val>
                                        </p:tav>
                                      </p:tavLst>
                                    </p:anim>
                                    <p:anim calcmode="lin" valueType="num">
                                      <p:cBhvr>
                                        <p:cTn id="65" dur="500" fill="hold"/>
                                        <p:tgtEl>
                                          <p:spTgt spid="96265"/>
                                        </p:tgtEl>
                                        <p:attrNameLst>
                                          <p:attrName>ppt_h</p:attrName>
                                        </p:attrNameLst>
                                      </p:cBhvr>
                                      <p:tavLst>
                                        <p:tav tm="0">
                                          <p:val>
                                            <p:fltVal val="0.00000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23" presetClass="entr" presetSubtype="16" fill="hold" nodeType="clickEffect">
                                  <p:stCondLst>
                                    <p:cond delay="0"/>
                                  </p:stCondLst>
                                  <p:childTnLst>
                                    <p:set>
                                      <p:cBhvr>
                                        <p:cTn id="69" dur="1" fill="hold">
                                          <p:stCondLst>
                                            <p:cond delay="0"/>
                                          </p:stCondLst>
                                        </p:cTn>
                                        <p:tgtEl>
                                          <p:spTgt spid="96263"/>
                                        </p:tgtEl>
                                        <p:attrNameLst>
                                          <p:attrName>style.visibility</p:attrName>
                                        </p:attrNameLst>
                                      </p:cBhvr>
                                      <p:to>
                                        <p:strVal val="visible"/>
                                      </p:to>
                                    </p:set>
                                    <p:anim calcmode="lin" valueType="num">
                                      <p:cBhvr>
                                        <p:cTn id="70" dur="500" fill="hold"/>
                                        <p:tgtEl>
                                          <p:spTgt spid="96263"/>
                                        </p:tgtEl>
                                        <p:attrNameLst>
                                          <p:attrName>ppt_w</p:attrName>
                                        </p:attrNameLst>
                                      </p:cBhvr>
                                      <p:tavLst>
                                        <p:tav tm="0">
                                          <p:val>
                                            <p:fltVal val="0.000000"/>
                                          </p:val>
                                        </p:tav>
                                        <p:tav tm="100000">
                                          <p:val>
                                            <p:strVal val="#ppt_w"/>
                                          </p:val>
                                        </p:tav>
                                      </p:tavLst>
                                    </p:anim>
                                    <p:anim calcmode="lin" valueType="num">
                                      <p:cBhvr>
                                        <p:cTn id="71" dur="500" fill="hold"/>
                                        <p:tgtEl>
                                          <p:spTgt spid="96263"/>
                                        </p:tgtEl>
                                        <p:attrNameLst>
                                          <p:attrName>ppt_h</p:attrName>
                                        </p:attrNameLst>
                                      </p:cBhvr>
                                      <p:tavLst>
                                        <p:tav tm="0">
                                          <p:val>
                                            <p:fltVal val="0.000000"/>
                                          </p:val>
                                        </p:tav>
                                        <p:tav tm="100000">
                                          <p:val>
                                            <p:strVal val="#ppt_h"/>
                                          </p:val>
                                        </p:tav>
                                      </p:tavLst>
                                    </p:anim>
                                  </p:childTnLst>
                                </p:cTn>
                              </p:par>
                              <p:par>
                                <p:cTn id="72" presetID="23" presetClass="entr" presetSubtype="16" fill="hold" grpId="0" nodeType="withEffect">
                                  <p:stCondLst>
                                    <p:cond delay="0"/>
                                  </p:stCondLst>
                                  <p:childTnLst>
                                    <p:set>
                                      <p:cBhvr>
                                        <p:cTn id="73" dur="1" fill="hold">
                                          <p:stCondLst>
                                            <p:cond delay="0"/>
                                          </p:stCondLst>
                                        </p:cTn>
                                        <p:tgtEl>
                                          <p:spTgt spid="96262"/>
                                        </p:tgtEl>
                                        <p:attrNameLst>
                                          <p:attrName>style.visibility</p:attrName>
                                        </p:attrNameLst>
                                      </p:cBhvr>
                                      <p:to>
                                        <p:strVal val="visible"/>
                                      </p:to>
                                    </p:set>
                                    <p:anim calcmode="lin" valueType="num">
                                      <p:cBhvr>
                                        <p:cTn id="74" dur="500" fill="hold"/>
                                        <p:tgtEl>
                                          <p:spTgt spid="96262"/>
                                        </p:tgtEl>
                                        <p:attrNameLst>
                                          <p:attrName>ppt_w</p:attrName>
                                        </p:attrNameLst>
                                      </p:cBhvr>
                                      <p:tavLst>
                                        <p:tav tm="0">
                                          <p:val>
                                            <p:fltVal val="0.000000"/>
                                          </p:val>
                                        </p:tav>
                                        <p:tav tm="100000">
                                          <p:val>
                                            <p:strVal val="#ppt_w"/>
                                          </p:val>
                                        </p:tav>
                                      </p:tavLst>
                                    </p:anim>
                                    <p:anim calcmode="lin" valueType="num">
                                      <p:cBhvr>
                                        <p:cTn id="75" dur="500" fill="hold"/>
                                        <p:tgtEl>
                                          <p:spTgt spid="96262"/>
                                        </p:tgtEl>
                                        <p:attrNameLst>
                                          <p:attrName>ppt_h</p:attrName>
                                        </p:attrNameLst>
                                      </p:cBhvr>
                                      <p:tavLst>
                                        <p:tav tm="0">
                                          <p:val>
                                            <p:fltVal val="0.000000"/>
                                          </p:val>
                                        </p:tav>
                                        <p:tav tm="100000">
                                          <p:val>
                                            <p:strVal val="#ppt_h"/>
                                          </p:val>
                                        </p:tav>
                                      </p:tavLst>
                                    </p:anim>
                                  </p:childTnLst>
                                </p:cTn>
                              </p:par>
                              <p:par>
                                <p:cTn id="76" presetID="23" presetClass="entr" presetSubtype="16" fill="hold" nodeType="withEffect">
                                  <p:stCondLst>
                                    <p:cond delay="0"/>
                                  </p:stCondLst>
                                  <p:childTnLst>
                                    <p:set>
                                      <p:cBhvr>
                                        <p:cTn id="77" dur="1" fill="hold">
                                          <p:stCondLst>
                                            <p:cond delay="0"/>
                                          </p:stCondLst>
                                        </p:cTn>
                                        <p:tgtEl>
                                          <p:spTgt spid="96269"/>
                                        </p:tgtEl>
                                        <p:attrNameLst>
                                          <p:attrName>style.visibility</p:attrName>
                                        </p:attrNameLst>
                                      </p:cBhvr>
                                      <p:to>
                                        <p:strVal val="visible"/>
                                      </p:to>
                                    </p:set>
                                    <p:anim calcmode="lin" valueType="num">
                                      <p:cBhvr>
                                        <p:cTn id="78" dur="500" fill="hold"/>
                                        <p:tgtEl>
                                          <p:spTgt spid="96269"/>
                                        </p:tgtEl>
                                        <p:attrNameLst>
                                          <p:attrName>ppt_w</p:attrName>
                                        </p:attrNameLst>
                                      </p:cBhvr>
                                      <p:tavLst>
                                        <p:tav tm="0">
                                          <p:val>
                                            <p:fltVal val="0.000000"/>
                                          </p:val>
                                        </p:tav>
                                        <p:tav tm="100000">
                                          <p:val>
                                            <p:strVal val="#ppt_w"/>
                                          </p:val>
                                        </p:tav>
                                      </p:tavLst>
                                    </p:anim>
                                    <p:anim calcmode="lin" valueType="num">
                                      <p:cBhvr>
                                        <p:cTn id="79" dur="500" fill="hold"/>
                                        <p:tgtEl>
                                          <p:spTgt spid="96269"/>
                                        </p:tgtEl>
                                        <p:attrNameLst>
                                          <p:attrName>ppt_h</p:attrName>
                                        </p:attrNameLst>
                                      </p:cBhvr>
                                      <p:tavLst>
                                        <p:tav tm="0">
                                          <p:val>
                                            <p:fltVal val="0.000000"/>
                                          </p:val>
                                        </p:tav>
                                        <p:tav tm="100000">
                                          <p:val>
                                            <p:strVal val="#ppt_h"/>
                                          </p:val>
                                        </p:tav>
                                      </p:tavLst>
                                    </p:anim>
                                  </p:childTnLst>
                                </p:cTn>
                              </p:par>
                              <p:par>
                                <p:cTn id="80" presetID="23" presetClass="entr" presetSubtype="16" fill="hold" grpId="0" nodeType="withEffect">
                                  <p:stCondLst>
                                    <p:cond delay="0"/>
                                  </p:stCondLst>
                                  <p:childTnLst>
                                    <p:set>
                                      <p:cBhvr>
                                        <p:cTn id="81" dur="1" fill="hold">
                                          <p:stCondLst>
                                            <p:cond delay="0"/>
                                          </p:stCondLst>
                                        </p:cTn>
                                        <p:tgtEl>
                                          <p:spTgt spid="96260"/>
                                        </p:tgtEl>
                                        <p:attrNameLst>
                                          <p:attrName>style.visibility</p:attrName>
                                        </p:attrNameLst>
                                      </p:cBhvr>
                                      <p:to>
                                        <p:strVal val="visible"/>
                                      </p:to>
                                    </p:set>
                                    <p:anim calcmode="lin" valueType="num">
                                      <p:cBhvr>
                                        <p:cTn id="82" dur="500" fill="hold"/>
                                        <p:tgtEl>
                                          <p:spTgt spid="96260"/>
                                        </p:tgtEl>
                                        <p:attrNameLst>
                                          <p:attrName>ppt_w</p:attrName>
                                        </p:attrNameLst>
                                      </p:cBhvr>
                                      <p:tavLst>
                                        <p:tav tm="0">
                                          <p:val>
                                            <p:fltVal val="0.000000"/>
                                          </p:val>
                                        </p:tav>
                                        <p:tav tm="100000">
                                          <p:val>
                                            <p:strVal val="#ppt_w"/>
                                          </p:val>
                                        </p:tav>
                                      </p:tavLst>
                                    </p:anim>
                                    <p:anim calcmode="lin" valueType="num">
                                      <p:cBhvr>
                                        <p:cTn id="83" dur="500" fill="hold"/>
                                        <p:tgtEl>
                                          <p:spTgt spid="96260"/>
                                        </p:tgtEl>
                                        <p:attrNameLst>
                                          <p:attrName>ppt_h</p:attrName>
                                        </p:attrNameLst>
                                      </p:cBhvr>
                                      <p:tavLst>
                                        <p:tav tm="0">
                                          <p:val>
                                            <p:fltVal val="0.000000"/>
                                          </p:val>
                                        </p:tav>
                                        <p:tav tm="100000">
                                          <p:val>
                                            <p:strVal val="#ppt_h"/>
                                          </p:val>
                                        </p:tav>
                                      </p:tavLst>
                                    </p:anim>
                                  </p:childTnLst>
                                </p:cTn>
                              </p:par>
                              <p:par>
                                <p:cTn id="84" presetID="23" presetClass="entr" presetSubtype="16" fill="hold" nodeType="withEffect">
                                  <p:stCondLst>
                                    <p:cond delay="0"/>
                                  </p:stCondLst>
                                  <p:childTnLst>
                                    <p:set>
                                      <p:cBhvr>
                                        <p:cTn id="85" dur="1" fill="hold">
                                          <p:stCondLst>
                                            <p:cond delay="0"/>
                                          </p:stCondLst>
                                        </p:cTn>
                                        <p:tgtEl>
                                          <p:spTgt spid="96273"/>
                                        </p:tgtEl>
                                        <p:attrNameLst>
                                          <p:attrName>style.visibility</p:attrName>
                                        </p:attrNameLst>
                                      </p:cBhvr>
                                      <p:to>
                                        <p:strVal val="visible"/>
                                      </p:to>
                                    </p:set>
                                    <p:anim calcmode="lin" valueType="num">
                                      <p:cBhvr>
                                        <p:cTn id="86" dur="500" fill="hold"/>
                                        <p:tgtEl>
                                          <p:spTgt spid="96273"/>
                                        </p:tgtEl>
                                        <p:attrNameLst>
                                          <p:attrName>ppt_w</p:attrName>
                                        </p:attrNameLst>
                                      </p:cBhvr>
                                      <p:tavLst>
                                        <p:tav tm="0">
                                          <p:val>
                                            <p:fltVal val="0.000000"/>
                                          </p:val>
                                        </p:tav>
                                        <p:tav tm="100000">
                                          <p:val>
                                            <p:strVal val="#ppt_w"/>
                                          </p:val>
                                        </p:tav>
                                      </p:tavLst>
                                    </p:anim>
                                    <p:anim calcmode="lin" valueType="num">
                                      <p:cBhvr>
                                        <p:cTn id="87" dur="500" fill="hold"/>
                                        <p:tgtEl>
                                          <p:spTgt spid="96273"/>
                                        </p:tgtEl>
                                        <p:attrNameLst>
                                          <p:attrName>ppt_h</p:attrName>
                                        </p:attrNameLst>
                                      </p:cBhvr>
                                      <p:tavLst>
                                        <p:tav tm="0">
                                          <p:val>
                                            <p:fltVal val="0.000000"/>
                                          </p:val>
                                        </p:tav>
                                        <p:tav tm="100000">
                                          <p:val>
                                            <p:strVal val="#ppt_h"/>
                                          </p:val>
                                        </p:tav>
                                      </p:tavLst>
                                    </p:anim>
                                  </p:childTnLst>
                                </p:cTn>
                              </p:par>
                              <p:par>
                                <p:cTn id="88" presetID="23" presetClass="entr" presetSubtype="16" fill="hold" grpId="0" nodeType="withEffect">
                                  <p:stCondLst>
                                    <p:cond delay="0"/>
                                  </p:stCondLst>
                                  <p:childTnLst>
                                    <p:set>
                                      <p:cBhvr>
                                        <p:cTn id="89" dur="1" fill="hold">
                                          <p:stCondLst>
                                            <p:cond delay="0"/>
                                          </p:stCondLst>
                                        </p:cTn>
                                        <p:tgtEl>
                                          <p:spTgt spid="96266"/>
                                        </p:tgtEl>
                                        <p:attrNameLst>
                                          <p:attrName>style.visibility</p:attrName>
                                        </p:attrNameLst>
                                      </p:cBhvr>
                                      <p:to>
                                        <p:strVal val="visible"/>
                                      </p:to>
                                    </p:set>
                                    <p:anim calcmode="lin" valueType="num">
                                      <p:cBhvr>
                                        <p:cTn id="90" dur="500" fill="hold"/>
                                        <p:tgtEl>
                                          <p:spTgt spid="96266"/>
                                        </p:tgtEl>
                                        <p:attrNameLst>
                                          <p:attrName>ppt_w</p:attrName>
                                        </p:attrNameLst>
                                      </p:cBhvr>
                                      <p:tavLst>
                                        <p:tav tm="0">
                                          <p:val>
                                            <p:fltVal val="0.000000"/>
                                          </p:val>
                                        </p:tav>
                                        <p:tav tm="100000">
                                          <p:val>
                                            <p:strVal val="#ppt_w"/>
                                          </p:val>
                                        </p:tav>
                                      </p:tavLst>
                                    </p:anim>
                                    <p:anim calcmode="lin" valueType="num">
                                      <p:cBhvr>
                                        <p:cTn id="91" dur="500" fill="hold"/>
                                        <p:tgtEl>
                                          <p:spTgt spid="96266"/>
                                        </p:tgtEl>
                                        <p:attrNameLst>
                                          <p:attrName>ppt_h</p:attrName>
                                        </p:attrNameLst>
                                      </p:cBhvr>
                                      <p:tavLst>
                                        <p:tav tm="0">
                                          <p:val>
                                            <p:fltVal val="0.000000"/>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18" presetClass="entr" presetSubtype="12" fill="hold" grpId="0" nodeType="clickEffect">
                                  <p:stCondLst>
                                    <p:cond delay="0"/>
                                  </p:stCondLst>
                                  <p:childTnLst>
                                    <p:set>
                                      <p:cBhvr>
                                        <p:cTn id="95" dur="1" fill="hold">
                                          <p:stCondLst>
                                            <p:cond delay="0"/>
                                          </p:stCondLst>
                                        </p:cTn>
                                        <p:tgtEl>
                                          <p:spTgt spid="96287"/>
                                        </p:tgtEl>
                                        <p:attrNameLst>
                                          <p:attrName>style.visibility</p:attrName>
                                        </p:attrNameLst>
                                      </p:cBhvr>
                                      <p:to>
                                        <p:strVal val="visible"/>
                                      </p:to>
                                    </p:set>
                                    <p:animEffect transition="in" filter="strips(downLeft)">
                                      <p:cBhvr>
                                        <p:cTn id="96" dur="500"/>
                                        <p:tgtEl>
                                          <p:spTgt spid="96287"/>
                                        </p:tgtEl>
                                      </p:cBhvr>
                                    </p:animEffect>
                                  </p:childTnLst>
                                </p:cTn>
                              </p:par>
                              <p:par>
                                <p:cTn id="97" presetID="23" presetClass="entr" presetSubtype="16" fill="hold" nodeType="withEffect">
                                  <p:stCondLst>
                                    <p:cond delay="0"/>
                                  </p:stCondLst>
                                  <p:childTnLst>
                                    <p:set>
                                      <p:cBhvr>
                                        <p:cTn id="98" dur="1" fill="hold">
                                          <p:stCondLst>
                                            <p:cond delay="0"/>
                                          </p:stCondLst>
                                        </p:cTn>
                                        <p:tgtEl>
                                          <p:spTgt spid="28750"/>
                                        </p:tgtEl>
                                        <p:attrNameLst>
                                          <p:attrName>style.visibility</p:attrName>
                                        </p:attrNameLst>
                                      </p:cBhvr>
                                      <p:to>
                                        <p:strVal val="visible"/>
                                      </p:to>
                                    </p:set>
                                    <p:anim calcmode="lin" valueType="num">
                                      <p:cBhvr>
                                        <p:cTn id="99" dur="500" fill="hold"/>
                                        <p:tgtEl>
                                          <p:spTgt spid="28750"/>
                                        </p:tgtEl>
                                        <p:attrNameLst>
                                          <p:attrName>ppt_w</p:attrName>
                                        </p:attrNameLst>
                                      </p:cBhvr>
                                      <p:tavLst>
                                        <p:tav tm="0">
                                          <p:val>
                                            <p:fltVal val="0.000000"/>
                                          </p:val>
                                        </p:tav>
                                        <p:tav tm="100000">
                                          <p:val>
                                            <p:strVal val="#ppt_w"/>
                                          </p:val>
                                        </p:tav>
                                      </p:tavLst>
                                    </p:anim>
                                    <p:anim calcmode="lin" valueType="num">
                                      <p:cBhvr>
                                        <p:cTn id="100" dur="500" fill="hold"/>
                                        <p:tgtEl>
                                          <p:spTgt spid="28750"/>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59" grpId="0"/>
      <p:bldP spid="96260" grpId="0" animBg="1"/>
      <p:bldP spid="96261" grpId="0" animBg="1"/>
      <p:bldP spid="96262" grpId="0" animBg="1"/>
      <p:bldP spid="96264" grpId="0" animBg="1"/>
      <p:bldP spid="96265" grpId="0" animBg="1"/>
      <p:bldP spid="96266" grpId="0" animBg="1"/>
      <p:bldP spid="96267" grpId="0" animBg="1"/>
      <p:bldP spid="96272" grpId="0" animBg="1"/>
      <p:bldP spid="96279" grpId="0"/>
      <p:bldP spid="9628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5170" name="Rectangle 5"/>
          <p:cNvSpPr/>
          <p:nvPr/>
        </p:nvSpPr>
        <p:spPr>
          <a:xfrm>
            <a:off x="76200" y="381000"/>
            <a:ext cx="4572000" cy="533400"/>
          </a:xfrm>
          <a:prstGeom prst="rect">
            <a:avLst/>
          </a:prstGeom>
          <a:noFill/>
          <a:ln w="9525">
            <a:noFill/>
          </a:ln>
        </p:spPr>
        <p: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lvl="0" eaLnBrk="1" hangingPunct="1">
              <a:buNone/>
            </a:pPr>
            <a:r>
              <a:rPr lang="en-US" sz="3000" b="1">
                <a:solidFill>
                  <a:srgbClr val="33CC33"/>
                </a:solidFill>
              </a:rPr>
              <a:t>I. </a:t>
            </a:r>
            <a:r>
              <a:rPr lang="en-US" sz="3000" b="1" u="sng">
                <a:solidFill>
                  <a:srgbClr val="33CC33"/>
                </a:solidFill>
              </a:rPr>
              <a:t>THÔNG KHÍ Ở PHỔI</a:t>
            </a:r>
            <a:r>
              <a:rPr sz="3000">
                <a:solidFill>
                  <a:srgbClr val="0000FF"/>
                </a:solidFill>
              </a:rPr>
              <a:t>:                                               </a:t>
            </a:r>
            <a:endParaRPr sz="3000">
              <a:solidFill>
                <a:srgbClr val="0000FF"/>
              </a:solidFill>
            </a:endParaRPr>
          </a:p>
        </p:txBody>
      </p:sp>
      <p:sp>
        <p:nvSpPr>
          <p:cNvPr id="135171" name="Rectangles 135170"/>
          <p:cNvSpPr/>
          <p:nvPr/>
        </p:nvSpPr>
        <p:spPr>
          <a:xfrm>
            <a:off x="228600" y="0"/>
            <a:ext cx="8610600" cy="521970"/>
          </a:xfrm>
          <a:prstGeom prst="rect">
            <a:avLst/>
          </a:prstGeom>
          <a:noFill/>
          <a:ln w="9525">
            <a:noFill/>
          </a:ln>
        </p:spPr>
        <p:txBody>
          <a:bodyPr>
            <a:spAutoFit/>
          </a:bodyPr>
          <a:p>
            <a:pPr algn="ctr"/>
            <a:r>
              <a:rPr sz="2800" b="1">
                <a:solidFill>
                  <a:srgbClr val="FF0000"/>
                </a:solidFill>
                <a:latin typeface="Arial" panose="020B0604020202020204" pitchFamily="34" charset="0"/>
              </a:rPr>
              <a:t>Bài 21: HOẠT ĐỘNG HÔ HẤP</a:t>
            </a:r>
            <a:endParaRPr sz="2800" b="1">
              <a:solidFill>
                <a:srgbClr val="FF0000"/>
              </a:solidFill>
              <a:latin typeface="Arial" panose="020B0604020202020204" pitchFamily="34" charset="0"/>
            </a:endParaRPr>
          </a:p>
        </p:txBody>
      </p:sp>
      <p:pic>
        <p:nvPicPr>
          <p:cNvPr id="12" name="Picture 11" descr="book9"/>
          <p:cNvPicPr>
            <a:picLocks noChangeAspect="1"/>
          </p:cNvPicPr>
          <p:nvPr/>
        </p:nvPicPr>
        <p:blipFill>
          <a:blip r:embed="rId1"/>
          <a:stretch>
            <a:fillRect/>
          </a:stretch>
        </p:blipFill>
        <p:spPr>
          <a:xfrm>
            <a:off x="8534400" y="0"/>
            <a:ext cx="609600" cy="609600"/>
          </a:xfrm>
          <a:prstGeom prst="rect">
            <a:avLst/>
          </a:prstGeom>
          <a:noFill/>
          <a:ln w="9525">
            <a:noFill/>
          </a:ln>
        </p:spPr>
      </p:pic>
      <p:sp>
        <p:nvSpPr>
          <p:cNvPr id="135174" name="Rectangle 5"/>
          <p:cNvSpPr/>
          <p:nvPr/>
        </p:nvSpPr>
        <p:spPr>
          <a:xfrm>
            <a:off x="128588" y="822325"/>
            <a:ext cx="8153400" cy="549275"/>
          </a:xfrm>
          <a:prstGeom prst="rect">
            <a:avLst/>
          </a:prstGeom>
          <a:noFill/>
          <a:ln w="9525">
            <a:noFill/>
          </a:ln>
        </p:spPr>
        <p:txBody>
          <a:bodyPr>
            <a:spAutoFit/>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just">
              <a:spcBef>
                <a:spcPct val="50000"/>
              </a:spcBef>
              <a:buClr>
                <a:schemeClr val="tx2"/>
              </a:buClr>
              <a:buFontTx/>
              <a:buNone/>
            </a:pPr>
            <a:r>
              <a:rPr sz="3000">
                <a:solidFill>
                  <a:srgbClr val="FF0000"/>
                </a:solidFill>
              </a:rPr>
              <a:t>1. Dung </a:t>
            </a:r>
            <a:r>
              <a:rPr sz="3000" err="1">
                <a:solidFill>
                  <a:srgbClr val="FF0000"/>
                </a:solidFill>
              </a:rPr>
              <a:t>tích</a:t>
            </a:r>
            <a:r>
              <a:rPr sz="3000">
                <a:solidFill>
                  <a:srgbClr val="FF0000"/>
                </a:solidFill>
              </a:rPr>
              <a:t> </a:t>
            </a:r>
            <a:r>
              <a:rPr sz="3000" err="1">
                <a:solidFill>
                  <a:srgbClr val="FF0000"/>
                </a:solidFill>
              </a:rPr>
              <a:t>sống</a:t>
            </a:r>
            <a:r>
              <a:rPr sz="3000">
                <a:solidFill>
                  <a:srgbClr val="FF0000"/>
                </a:solidFill>
              </a:rPr>
              <a:t> </a:t>
            </a:r>
            <a:r>
              <a:rPr sz="3000" err="1">
                <a:solidFill>
                  <a:srgbClr val="FF0000"/>
                </a:solidFill>
              </a:rPr>
              <a:t>là</a:t>
            </a:r>
            <a:r>
              <a:rPr sz="3000">
                <a:solidFill>
                  <a:srgbClr val="FF0000"/>
                </a:solidFill>
              </a:rPr>
              <a:t> </a:t>
            </a:r>
            <a:r>
              <a:rPr sz="3000" err="1">
                <a:solidFill>
                  <a:srgbClr val="FF0000"/>
                </a:solidFill>
              </a:rPr>
              <a:t>gì</a:t>
            </a:r>
            <a:r>
              <a:rPr sz="3000">
                <a:solidFill>
                  <a:srgbClr val="FF0000"/>
                </a:solidFill>
              </a:rPr>
              <a:t>?</a:t>
            </a:r>
            <a:endParaRPr sz="3000">
              <a:solidFill>
                <a:srgbClr val="FF0000"/>
              </a:solidFill>
            </a:endParaRPr>
          </a:p>
        </p:txBody>
      </p:sp>
      <p:sp>
        <p:nvSpPr>
          <p:cNvPr id="135175" name="Text Box 135174"/>
          <p:cNvSpPr txBox="1"/>
          <p:nvPr/>
        </p:nvSpPr>
        <p:spPr>
          <a:xfrm>
            <a:off x="76200" y="1279525"/>
            <a:ext cx="8991600" cy="1006475"/>
          </a:xfrm>
          <a:prstGeom prst="rect">
            <a:avLst/>
          </a:prstGeom>
          <a:noFill/>
          <a:ln w="9525">
            <a:noFill/>
          </a:ln>
        </p:spPr>
        <p:txBody>
          <a:bodyPr>
            <a:spAutoFit/>
          </a:bodyPr>
          <a:p>
            <a:pPr algn="just">
              <a:spcBef>
                <a:spcPct val="50000"/>
              </a:spcBef>
            </a:pPr>
            <a:r>
              <a:rPr lang="nl-NL" altLang="x-none" sz="3000" dirty="0">
                <a:solidFill>
                  <a:srgbClr val="0000FF"/>
                </a:solidFill>
                <a:latin typeface="Arial" panose="020B0604020202020204" pitchFamily="34" charset="0"/>
              </a:rPr>
              <a:t>- Dung tích sống là thể tích không khí lớn nhất mà 1 cơ thể có thể hít vào, thở ra. </a:t>
            </a:r>
            <a:endParaRPr sz="3000">
              <a:solidFill>
                <a:srgbClr val="0000FF"/>
              </a:solidFill>
              <a:latin typeface="Arial" panose="020B0604020202020204" pitchFamily="34" charset="0"/>
            </a:endParaRPr>
          </a:p>
        </p:txBody>
      </p:sp>
      <p:sp>
        <p:nvSpPr>
          <p:cNvPr id="135176" name="Rectangles 135175"/>
          <p:cNvSpPr/>
          <p:nvPr/>
        </p:nvSpPr>
        <p:spPr>
          <a:xfrm>
            <a:off x="152400" y="2193925"/>
            <a:ext cx="8991600" cy="1006475"/>
          </a:xfrm>
          <a:prstGeom prst="rect">
            <a:avLst/>
          </a:prstGeom>
          <a:noFill/>
          <a:ln w="9525">
            <a:noFill/>
          </a:ln>
        </p:spPr>
        <p:txBody>
          <a:bodyPr>
            <a:spAutoFit/>
          </a:bodyPr>
          <a:p>
            <a:pPr algn="just" eaLnBrk="0" hangingPunct="0">
              <a:spcBef>
                <a:spcPct val="50000"/>
              </a:spcBef>
              <a:buClr>
                <a:schemeClr val="tx2"/>
              </a:buClr>
            </a:pPr>
            <a:r>
              <a:rPr sz="3000">
                <a:solidFill>
                  <a:srgbClr val="FF0000"/>
                </a:solidFill>
                <a:latin typeface="Arial" panose="020B0604020202020204" pitchFamily="34" charset="0"/>
              </a:rPr>
              <a:t>2. </a:t>
            </a:r>
            <a:r>
              <a:rPr sz="3000" err="1">
                <a:solidFill>
                  <a:srgbClr val="FF0000"/>
                </a:solidFill>
                <a:latin typeface="Arial" panose="020B0604020202020204" pitchFamily="34" charset="0"/>
              </a:rPr>
              <a:t>Làm</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thế</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nào</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để</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tăng</a:t>
            </a:r>
            <a:r>
              <a:rPr sz="3000">
                <a:solidFill>
                  <a:srgbClr val="FF0000"/>
                </a:solidFill>
                <a:latin typeface="Arial" panose="020B0604020202020204" pitchFamily="34" charset="0"/>
              </a:rPr>
              <a:t> dung </a:t>
            </a:r>
            <a:r>
              <a:rPr sz="3000" err="1">
                <a:solidFill>
                  <a:srgbClr val="FF0000"/>
                </a:solidFill>
                <a:latin typeface="Arial" panose="020B0604020202020204" pitchFamily="34" charset="0"/>
              </a:rPr>
              <a:t>tích</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sống</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và</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giảm</a:t>
            </a:r>
            <a:r>
              <a:rPr sz="3000">
                <a:solidFill>
                  <a:srgbClr val="FF0000"/>
                </a:solidFill>
                <a:latin typeface="Arial" panose="020B0604020202020204" pitchFamily="34" charset="0"/>
              </a:rPr>
              <a:t> dung </a:t>
            </a:r>
            <a:r>
              <a:rPr sz="3000" err="1">
                <a:solidFill>
                  <a:srgbClr val="FF0000"/>
                </a:solidFill>
                <a:latin typeface="Arial" panose="020B0604020202020204" pitchFamily="34" charset="0"/>
              </a:rPr>
              <a:t>tích</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khí</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cặn</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đến</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mức</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nhỏ</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nhất</a:t>
            </a:r>
            <a:r>
              <a:rPr sz="3000">
                <a:solidFill>
                  <a:srgbClr val="FF0000"/>
                </a:solidFill>
                <a:latin typeface="Arial" panose="020B0604020202020204" pitchFamily="34" charset="0"/>
              </a:rPr>
              <a:t>?</a:t>
            </a:r>
            <a:endParaRPr sz="3000">
              <a:solidFill>
                <a:srgbClr val="FF0000"/>
              </a:solidFill>
              <a:latin typeface="Arial" panose="020B0604020202020204" pitchFamily="34" charset="0"/>
            </a:endParaRPr>
          </a:p>
        </p:txBody>
      </p:sp>
      <p:sp>
        <p:nvSpPr>
          <p:cNvPr id="135177" name="Rectangles 135176"/>
          <p:cNvSpPr/>
          <p:nvPr/>
        </p:nvSpPr>
        <p:spPr>
          <a:xfrm>
            <a:off x="76200" y="3108325"/>
            <a:ext cx="8991600" cy="1920875"/>
          </a:xfrm>
          <a:prstGeom prst="rect">
            <a:avLst/>
          </a:prstGeom>
          <a:noFill/>
          <a:ln w="9525">
            <a:noFill/>
          </a:ln>
        </p:spPr>
        <p:txBody>
          <a:bodyPr>
            <a:spAutoFit/>
          </a:bodyPr>
          <a:p>
            <a:pPr algn="just">
              <a:buChar char="-"/>
            </a:pP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Muốn</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có</a:t>
            </a:r>
            <a:r>
              <a:rPr sz="3000">
                <a:solidFill>
                  <a:srgbClr val="0000FF"/>
                </a:solidFill>
                <a:latin typeface="Arial" panose="020B0604020202020204" pitchFamily="34" charset="0"/>
              </a:rPr>
              <a:t> dung </a:t>
            </a:r>
            <a:r>
              <a:rPr sz="3000" err="1">
                <a:solidFill>
                  <a:srgbClr val="0000FF"/>
                </a:solidFill>
                <a:latin typeface="Arial" panose="020B0604020202020204" pitchFamily="34" charset="0"/>
              </a:rPr>
              <a:t>tích</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sống</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lớn</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giảm</a:t>
            </a:r>
            <a:r>
              <a:rPr sz="3000">
                <a:solidFill>
                  <a:srgbClr val="0000FF"/>
                </a:solidFill>
                <a:latin typeface="Arial" panose="020B0604020202020204" pitchFamily="34" charset="0"/>
              </a:rPr>
              <a:t> dung </a:t>
            </a:r>
            <a:r>
              <a:rPr sz="3000" err="1">
                <a:solidFill>
                  <a:srgbClr val="0000FF"/>
                </a:solidFill>
                <a:latin typeface="Arial" panose="020B0604020202020204" pitchFamily="34" charset="0"/>
              </a:rPr>
              <a:t>tích</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khí</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cặn</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cần</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phải</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luyện</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tập</a:t>
            </a:r>
            <a:r>
              <a:rPr sz="3000">
                <a:solidFill>
                  <a:srgbClr val="0000FF"/>
                </a:solidFill>
                <a:latin typeface="Arial" panose="020B0604020202020204" pitchFamily="34" charset="0"/>
              </a:rPr>
              <a:t> TDTT </a:t>
            </a:r>
            <a:r>
              <a:rPr sz="3000" err="1">
                <a:solidFill>
                  <a:srgbClr val="0000FF"/>
                </a:solidFill>
                <a:latin typeface="Arial" panose="020B0604020202020204" pitchFamily="34" charset="0"/>
              </a:rPr>
              <a:t>đều</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đặn</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từ</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bé</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và</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tập</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hít</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thở</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sâu</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để</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tận</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dụng</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tối</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đa</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không</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khí</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đi</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vào</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phổi</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tăng</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hiệu</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quả</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hô</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hấp</a:t>
            </a:r>
            <a:r>
              <a:rPr sz="3000">
                <a:solidFill>
                  <a:srgbClr val="0000FF"/>
                </a:solidFill>
                <a:latin typeface="Arial" panose="020B0604020202020204" pitchFamily="34" charset="0"/>
              </a:rPr>
              <a:t>.</a:t>
            </a:r>
            <a:endParaRPr sz="3000">
              <a:solidFill>
                <a:srgbClr val="0000FF"/>
              </a:solidFill>
              <a:latin typeface="Arial" panose="020B0604020202020204" pitchFamily="34" charset="0"/>
            </a:endParaRPr>
          </a:p>
        </p:txBody>
      </p:sp>
      <p:sp>
        <p:nvSpPr>
          <p:cNvPr id="135178" name="Rectangles 135177"/>
          <p:cNvSpPr/>
          <p:nvPr/>
        </p:nvSpPr>
        <p:spPr>
          <a:xfrm>
            <a:off x="119063" y="4937125"/>
            <a:ext cx="8948737" cy="1006475"/>
          </a:xfrm>
          <a:prstGeom prst="rect">
            <a:avLst/>
          </a:prstGeom>
          <a:noFill/>
          <a:ln w="9525">
            <a:noFill/>
          </a:ln>
        </p:spPr>
        <p:txBody>
          <a:bodyPr>
            <a:spAutoFit/>
          </a:bodyPr>
          <a:p>
            <a:pPr algn="just" eaLnBrk="0" hangingPunct="0">
              <a:spcBef>
                <a:spcPct val="50000"/>
              </a:spcBef>
              <a:buClr>
                <a:schemeClr val="tx2"/>
              </a:buClr>
            </a:pPr>
            <a:r>
              <a:rPr sz="3000">
                <a:solidFill>
                  <a:srgbClr val="FF0000"/>
                </a:solidFill>
                <a:latin typeface="Arial" panose="020B0604020202020204" pitchFamily="34" charset="0"/>
              </a:rPr>
              <a:t>  3. Dung </a:t>
            </a:r>
            <a:r>
              <a:rPr sz="3000" err="1">
                <a:solidFill>
                  <a:srgbClr val="FF0000"/>
                </a:solidFill>
                <a:latin typeface="Arial" panose="020B0604020202020204" pitchFamily="34" charset="0"/>
              </a:rPr>
              <a:t>tích</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phổi</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khi</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hít</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vào</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thở</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ra</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bình</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thường</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và</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gắng</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sức</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có</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thể</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phụ</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thuộc</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vào</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yếu</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tố</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nào</a:t>
            </a:r>
            <a:r>
              <a:rPr sz="3000">
                <a:solidFill>
                  <a:srgbClr val="FF0000"/>
                </a:solidFill>
                <a:latin typeface="Arial" panose="020B0604020202020204" pitchFamily="34" charset="0"/>
              </a:rPr>
              <a:t>?</a:t>
            </a:r>
            <a:endParaRPr sz="3000">
              <a:solidFill>
                <a:srgbClr val="FF0000"/>
              </a:solidFill>
              <a:latin typeface="Arial" panose="020B0604020202020204" pitchFamily="34" charset="0"/>
            </a:endParaRPr>
          </a:p>
        </p:txBody>
      </p:sp>
      <p:sp>
        <p:nvSpPr>
          <p:cNvPr id="135179" name="Rectangles 135178"/>
          <p:cNvSpPr/>
          <p:nvPr/>
        </p:nvSpPr>
        <p:spPr>
          <a:xfrm>
            <a:off x="76200" y="5927725"/>
            <a:ext cx="8991600" cy="1006475"/>
          </a:xfrm>
          <a:prstGeom prst="rect">
            <a:avLst/>
          </a:prstGeom>
          <a:noFill/>
          <a:ln w="9525">
            <a:noFill/>
          </a:ln>
        </p:spPr>
        <p:txBody>
          <a:bodyPr>
            <a:spAutoFit/>
          </a:bodyPr>
          <a:p>
            <a:pPr algn="just"/>
            <a:r>
              <a:rPr lang="nl-NL" altLang="x-none" sz="3000" dirty="0">
                <a:solidFill>
                  <a:srgbClr val="0000FF"/>
                </a:solidFill>
                <a:latin typeface="Arial" panose="020B0604020202020204" pitchFamily="34" charset="0"/>
              </a:rPr>
              <a:t>- Dung tích phổi phụ thuộc vào giới tính, tầm vóc, tình trạng sức khoẻ, sự luyện tập...</a:t>
            </a:r>
            <a:endParaRPr sz="3000">
              <a:solidFill>
                <a:srgbClr val="0000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000000"/>
                                          </p:val>
                                        </p:tav>
                                        <p:tav tm="100000">
                                          <p:val>
                                            <p:strVal val="#ppt_w"/>
                                          </p:val>
                                        </p:tav>
                                      </p:tavLst>
                                    </p:anim>
                                    <p:anim calcmode="lin" valueType="num">
                                      <p:cBhvr>
                                        <p:cTn id="8" dur="500" fill="hold"/>
                                        <p:tgtEl>
                                          <p:spTgt spid="12"/>
                                        </p:tgtEl>
                                        <p:attrNameLst>
                                          <p:attrName>ppt_h</p:attrName>
                                        </p:attrNameLst>
                                      </p:cBhvr>
                                      <p:tavLst>
                                        <p:tav tm="0">
                                          <p:val>
                                            <p:fltVal val="0.00000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35174"/>
                                        </p:tgtEl>
                                        <p:attrNameLst>
                                          <p:attrName>style.visibility</p:attrName>
                                        </p:attrNameLst>
                                      </p:cBhvr>
                                      <p:to>
                                        <p:strVal val="visible"/>
                                      </p:to>
                                    </p:set>
                                    <p:animEffect transition="in" filter="box(in)">
                                      <p:cBhvr>
                                        <p:cTn id="13" dur="500"/>
                                        <p:tgtEl>
                                          <p:spTgt spid="13517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35176"/>
                                        </p:tgtEl>
                                        <p:attrNameLst>
                                          <p:attrName>style.visibility</p:attrName>
                                        </p:attrNameLst>
                                      </p:cBhvr>
                                      <p:to>
                                        <p:strVal val="visible"/>
                                      </p:to>
                                    </p:set>
                                    <p:animEffect transition="in" filter="box(in)">
                                      <p:cBhvr>
                                        <p:cTn id="16" dur="500"/>
                                        <p:tgtEl>
                                          <p:spTgt spid="135176"/>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35178"/>
                                        </p:tgtEl>
                                        <p:attrNameLst>
                                          <p:attrName>style.visibility</p:attrName>
                                        </p:attrNameLst>
                                      </p:cBhvr>
                                      <p:to>
                                        <p:strVal val="visible"/>
                                      </p:to>
                                    </p:set>
                                    <p:animEffect transition="in" filter="box(in)">
                                      <p:cBhvr>
                                        <p:cTn id="19" dur="500"/>
                                        <p:tgtEl>
                                          <p:spTgt spid="135178"/>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35175"/>
                                        </p:tgtEl>
                                        <p:attrNameLst>
                                          <p:attrName>style.visibility</p:attrName>
                                        </p:attrNameLst>
                                      </p:cBhvr>
                                      <p:to>
                                        <p:strVal val="visible"/>
                                      </p:to>
                                    </p:set>
                                    <p:animEffect transition="in" filter="checkerboard(across)">
                                      <p:cBhvr>
                                        <p:cTn id="24" dur="500"/>
                                        <p:tgtEl>
                                          <p:spTgt spid="135175"/>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35177"/>
                                        </p:tgtEl>
                                        <p:attrNameLst>
                                          <p:attrName>style.visibility</p:attrName>
                                        </p:attrNameLst>
                                      </p:cBhvr>
                                      <p:to>
                                        <p:strVal val="visible"/>
                                      </p:to>
                                    </p:set>
                                    <p:animEffect transition="in" filter="box(in)">
                                      <p:cBhvr>
                                        <p:cTn id="29" dur="500"/>
                                        <p:tgtEl>
                                          <p:spTgt spid="135177"/>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35179"/>
                                        </p:tgtEl>
                                        <p:attrNameLst>
                                          <p:attrName>style.visibility</p:attrName>
                                        </p:attrNameLst>
                                      </p:cBhvr>
                                      <p:to>
                                        <p:strVal val="visible"/>
                                      </p:to>
                                    </p:set>
                                    <p:animEffect transition="in" filter="box(in)">
                                      <p:cBhvr>
                                        <p:cTn id="34" dur="500"/>
                                        <p:tgtEl>
                                          <p:spTgt spid="135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4" grpId="0"/>
      <p:bldP spid="135175" grpId="0"/>
      <p:bldP spid="135176" grpId="0"/>
      <p:bldP spid="135177" grpId="0"/>
      <p:bldP spid="135178" grpId="0"/>
      <p:bldP spid="13517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6194" name="Rectangle 5"/>
          <p:cNvSpPr/>
          <p:nvPr/>
        </p:nvSpPr>
        <p:spPr>
          <a:xfrm>
            <a:off x="76200" y="609600"/>
            <a:ext cx="4572000" cy="533400"/>
          </a:xfrm>
          <a:prstGeom prst="rect">
            <a:avLst/>
          </a:prstGeom>
          <a:noFill/>
          <a:ln w="9525">
            <a:noFill/>
          </a:ln>
        </p:spPr>
        <p: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lvl="0" eaLnBrk="1" hangingPunct="1">
              <a:buNone/>
            </a:pPr>
            <a:r>
              <a:rPr lang="en-US" sz="2400">
                <a:solidFill>
                  <a:srgbClr val="33CC33"/>
                </a:solidFill>
              </a:rPr>
              <a:t>I</a:t>
            </a:r>
            <a:r>
              <a:rPr lang="en-US" sz="2400" b="1">
                <a:solidFill>
                  <a:srgbClr val="33CC33"/>
                </a:solidFill>
              </a:rPr>
              <a:t>. </a:t>
            </a:r>
            <a:r>
              <a:rPr lang="en-US" sz="2400" b="1" u="sng">
                <a:solidFill>
                  <a:srgbClr val="33CC33"/>
                </a:solidFill>
              </a:rPr>
              <a:t>THÔNG KHÍ Ở PHỔI</a:t>
            </a:r>
            <a:r>
              <a:rPr sz="3000">
                <a:solidFill>
                  <a:srgbClr val="33CC33"/>
                </a:solidFill>
              </a:rPr>
              <a:t>:</a:t>
            </a:r>
            <a:r>
              <a:rPr sz="3000">
                <a:solidFill>
                  <a:srgbClr val="0000FF"/>
                </a:solidFill>
              </a:rPr>
              <a:t>                                               </a:t>
            </a:r>
            <a:endParaRPr sz="3000">
              <a:solidFill>
                <a:srgbClr val="0000FF"/>
              </a:solidFill>
            </a:endParaRPr>
          </a:p>
        </p:txBody>
      </p:sp>
      <p:sp>
        <p:nvSpPr>
          <p:cNvPr id="136195" name="Rectangles 136194"/>
          <p:cNvSpPr/>
          <p:nvPr/>
        </p:nvSpPr>
        <p:spPr>
          <a:xfrm>
            <a:off x="228600" y="0"/>
            <a:ext cx="8610600" cy="519113"/>
          </a:xfrm>
          <a:prstGeom prst="rect">
            <a:avLst/>
          </a:prstGeom>
          <a:noFill/>
          <a:ln w="9525">
            <a:noFill/>
          </a:ln>
        </p:spPr>
        <p:txBody>
          <a:bodyPr>
            <a:spAutoFit/>
          </a:bodyPr>
          <a:p>
            <a:pPr algn="ctr"/>
            <a:r>
              <a:rPr sz="2800" b="1" err="1">
                <a:solidFill>
                  <a:srgbClr val="FF0000"/>
                </a:solidFill>
                <a:latin typeface="Arial" panose="020B0604020202020204" pitchFamily="34" charset="0"/>
              </a:rPr>
              <a:t>Tiết</a:t>
            </a:r>
            <a:r>
              <a:rPr sz="2800" b="1">
                <a:solidFill>
                  <a:srgbClr val="FF0000"/>
                </a:solidFill>
                <a:latin typeface="Arial" panose="020B0604020202020204" pitchFamily="34" charset="0"/>
              </a:rPr>
              <a:t> 22-Bài 21: HOẠT ĐỘNG HÔ HẤP</a:t>
            </a:r>
            <a:endParaRPr sz="2800" b="1">
              <a:solidFill>
                <a:srgbClr val="FF0000"/>
              </a:solidFill>
              <a:latin typeface="Arial" panose="020B0604020202020204" pitchFamily="34" charset="0"/>
            </a:endParaRPr>
          </a:p>
        </p:txBody>
      </p:sp>
      <p:pic>
        <p:nvPicPr>
          <p:cNvPr id="12" name="Picture 11" descr="book9"/>
          <p:cNvPicPr>
            <a:picLocks noChangeAspect="1"/>
          </p:cNvPicPr>
          <p:nvPr/>
        </p:nvPicPr>
        <p:blipFill>
          <a:blip r:embed="rId1"/>
          <a:stretch>
            <a:fillRect/>
          </a:stretch>
        </p:blipFill>
        <p:spPr>
          <a:xfrm>
            <a:off x="8534400" y="0"/>
            <a:ext cx="609600" cy="609600"/>
          </a:xfrm>
          <a:prstGeom prst="rect">
            <a:avLst/>
          </a:prstGeom>
          <a:noFill/>
          <a:ln w="9525">
            <a:noFill/>
          </a:ln>
        </p:spPr>
      </p:pic>
      <p:sp>
        <p:nvSpPr>
          <p:cNvPr id="136203" name="Rectangle 5"/>
          <p:cNvSpPr/>
          <p:nvPr/>
        </p:nvSpPr>
        <p:spPr>
          <a:xfrm>
            <a:off x="76200" y="1104900"/>
            <a:ext cx="6324600" cy="533400"/>
          </a:xfrm>
          <a:prstGeom prst="rect">
            <a:avLst/>
          </a:prstGeom>
          <a:noFill/>
          <a:ln w="9525">
            <a:noFill/>
          </a:ln>
        </p:spPr>
        <p: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lvl="0" eaLnBrk="1" hangingPunct="1">
              <a:buNone/>
            </a:pPr>
            <a:r>
              <a:rPr sz="2400" b="1">
                <a:solidFill>
                  <a:srgbClr val="33CC33"/>
                </a:solidFill>
              </a:rPr>
              <a:t>II. </a:t>
            </a:r>
            <a:r>
              <a:rPr sz="2400" b="1" u="sng" err="1">
                <a:solidFill>
                  <a:srgbClr val="33CC33"/>
                </a:solidFill>
              </a:rPr>
              <a:t>T</a:t>
            </a:r>
            <a:r>
              <a:rPr lang="en-US" sz="2400" b="1" u="sng" err="1">
                <a:solidFill>
                  <a:srgbClr val="33CC33"/>
                </a:solidFill>
              </a:rPr>
              <a:t>RAO ĐỔI KHÍ Ở PHỔI, Ở TẾ BÀO</a:t>
            </a:r>
            <a:r>
              <a:rPr sz="2400" b="1">
                <a:solidFill>
                  <a:srgbClr val="33CC33"/>
                </a:solidFill>
              </a:rPr>
              <a:t>:</a:t>
            </a:r>
            <a:r>
              <a:rPr sz="3000" b="1">
                <a:solidFill>
                  <a:srgbClr val="0000FF"/>
                </a:solidFill>
              </a:rPr>
              <a:t> </a:t>
            </a:r>
            <a:r>
              <a:rPr sz="3000">
                <a:solidFill>
                  <a:srgbClr val="0000FF"/>
                </a:solidFill>
              </a:rPr>
              <a:t>                                              </a:t>
            </a:r>
            <a:endParaRPr sz="3000">
              <a:solidFill>
                <a:srgbClr val="0000FF"/>
              </a:solidFill>
            </a:endParaRPr>
          </a:p>
        </p:txBody>
      </p:sp>
      <p:sp>
        <p:nvSpPr>
          <p:cNvPr id="136204" name="Text Box 29"/>
          <p:cNvSpPr txBox="1"/>
          <p:nvPr/>
        </p:nvSpPr>
        <p:spPr>
          <a:xfrm>
            <a:off x="152400" y="1828800"/>
            <a:ext cx="9067800" cy="533400"/>
          </a:xfrm>
          <a:prstGeom prst="rect">
            <a:avLst/>
          </a:prstGeom>
          <a:noFill/>
          <a:ln w="9525">
            <a:noFill/>
          </a:ln>
        </p:spPr>
        <p: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lvl="0">
              <a:buNone/>
            </a:pPr>
            <a:r>
              <a:rPr sz="3000" err="1">
                <a:solidFill>
                  <a:srgbClr val="0000FF"/>
                </a:solidFill>
              </a:rPr>
              <a:t>Kết</a:t>
            </a:r>
            <a:r>
              <a:rPr sz="3000">
                <a:solidFill>
                  <a:srgbClr val="0000FF"/>
                </a:solidFill>
              </a:rPr>
              <a:t> </a:t>
            </a:r>
            <a:r>
              <a:rPr sz="3000" err="1">
                <a:solidFill>
                  <a:srgbClr val="0000FF"/>
                </a:solidFill>
              </a:rPr>
              <a:t>quả</a:t>
            </a:r>
            <a:r>
              <a:rPr sz="3000">
                <a:solidFill>
                  <a:srgbClr val="0000FF"/>
                </a:solidFill>
              </a:rPr>
              <a:t> 1 </a:t>
            </a:r>
            <a:r>
              <a:rPr sz="3000" err="1">
                <a:solidFill>
                  <a:srgbClr val="0000FF"/>
                </a:solidFill>
              </a:rPr>
              <a:t>số</a:t>
            </a:r>
            <a:r>
              <a:rPr sz="3000">
                <a:solidFill>
                  <a:srgbClr val="0000FF"/>
                </a:solidFill>
              </a:rPr>
              <a:t> </a:t>
            </a:r>
            <a:r>
              <a:rPr sz="3000" err="1">
                <a:solidFill>
                  <a:srgbClr val="0000FF"/>
                </a:solidFill>
              </a:rPr>
              <a:t>thành</a:t>
            </a:r>
            <a:r>
              <a:rPr sz="3000">
                <a:solidFill>
                  <a:srgbClr val="0000FF"/>
                </a:solidFill>
              </a:rPr>
              <a:t> </a:t>
            </a:r>
            <a:r>
              <a:rPr sz="3000" err="1">
                <a:solidFill>
                  <a:srgbClr val="0000FF"/>
                </a:solidFill>
              </a:rPr>
              <a:t>phần</a:t>
            </a:r>
            <a:r>
              <a:rPr sz="3000">
                <a:solidFill>
                  <a:srgbClr val="0000FF"/>
                </a:solidFill>
              </a:rPr>
              <a:t> </a:t>
            </a:r>
            <a:r>
              <a:rPr sz="3000" err="1">
                <a:solidFill>
                  <a:srgbClr val="0000FF"/>
                </a:solidFill>
              </a:rPr>
              <a:t>không</a:t>
            </a:r>
            <a:r>
              <a:rPr sz="3000">
                <a:solidFill>
                  <a:srgbClr val="0000FF"/>
                </a:solidFill>
              </a:rPr>
              <a:t> </a:t>
            </a:r>
            <a:r>
              <a:rPr sz="3000" err="1">
                <a:solidFill>
                  <a:srgbClr val="0000FF"/>
                </a:solidFill>
              </a:rPr>
              <a:t>khí</a:t>
            </a:r>
            <a:r>
              <a:rPr sz="3000">
                <a:solidFill>
                  <a:srgbClr val="0000FF"/>
                </a:solidFill>
              </a:rPr>
              <a:t> </a:t>
            </a:r>
            <a:r>
              <a:rPr sz="3000" err="1">
                <a:solidFill>
                  <a:srgbClr val="0000FF"/>
                </a:solidFill>
              </a:rPr>
              <a:t>hít</a:t>
            </a:r>
            <a:r>
              <a:rPr sz="3000">
                <a:solidFill>
                  <a:srgbClr val="0000FF"/>
                </a:solidFill>
              </a:rPr>
              <a:t> </a:t>
            </a:r>
            <a:r>
              <a:rPr sz="3000" err="1">
                <a:solidFill>
                  <a:srgbClr val="0000FF"/>
                </a:solidFill>
              </a:rPr>
              <a:t>vào</a:t>
            </a:r>
            <a:r>
              <a:rPr sz="3000">
                <a:solidFill>
                  <a:srgbClr val="0000FF"/>
                </a:solidFill>
              </a:rPr>
              <a:t> </a:t>
            </a:r>
            <a:r>
              <a:rPr sz="3000" err="1">
                <a:solidFill>
                  <a:srgbClr val="0000FF"/>
                </a:solidFill>
              </a:rPr>
              <a:t>và</a:t>
            </a:r>
            <a:r>
              <a:rPr sz="3000">
                <a:solidFill>
                  <a:srgbClr val="0000FF"/>
                </a:solidFill>
              </a:rPr>
              <a:t> </a:t>
            </a:r>
            <a:r>
              <a:rPr sz="3000" err="1">
                <a:solidFill>
                  <a:srgbClr val="0000FF"/>
                </a:solidFill>
              </a:rPr>
              <a:t>thở</a:t>
            </a:r>
            <a:r>
              <a:rPr sz="3000">
                <a:solidFill>
                  <a:srgbClr val="0000FF"/>
                </a:solidFill>
              </a:rPr>
              <a:t> </a:t>
            </a:r>
            <a:r>
              <a:rPr sz="3000" err="1">
                <a:solidFill>
                  <a:srgbClr val="0000FF"/>
                </a:solidFill>
              </a:rPr>
              <a:t>ra</a:t>
            </a:r>
            <a:r>
              <a:rPr sz="3000">
                <a:solidFill>
                  <a:srgbClr val="0000FF"/>
                </a:solidFill>
              </a:rPr>
              <a:t>.</a:t>
            </a:r>
            <a:endParaRPr sz="3000">
              <a:solidFill>
                <a:srgbClr val="0000FF"/>
              </a:solidFill>
            </a:endParaRPr>
          </a:p>
        </p:txBody>
      </p:sp>
      <p:graphicFrame>
        <p:nvGraphicFramePr>
          <p:cNvPr id="136240" name="Table 136239"/>
          <p:cNvGraphicFramePr/>
          <p:nvPr/>
        </p:nvGraphicFramePr>
        <p:xfrm>
          <a:off x="228600" y="2895600"/>
          <a:ext cx="8763000" cy="2286000"/>
        </p:xfrm>
        <a:graphic>
          <a:graphicData uri="http://schemas.openxmlformats.org/drawingml/2006/table">
            <a:tbl>
              <a:tblPr/>
              <a:tblGrid>
                <a:gridCol w="2057400"/>
                <a:gridCol w="1752600"/>
                <a:gridCol w="1600200"/>
                <a:gridCol w="1524000"/>
                <a:gridCol w="1828800"/>
              </a:tblGrid>
              <a:tr h="762000">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endParaRPr lang="en-SG" altLang="x-none" sz="1800" b="1"/>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r>
                        <a:rPr b="1">
                          <a:solidFill>
                            <a:srgbClr val="FF0000"/>
                          </a:solidFill>
                        </a:rPr>
                        <a:t>O</a:t>
                      </a:r>
                      <a:r>
                        <a:rPr b="1" baseline="-25000">
                          <a:solidFill>
                            <a:srgbClr val="FF0000"/>
                          </a:solidFill>
                        </a:rPr>
                        <a:t>2</a:t>
                      </a:r>
                      <a:endParaRPr lang="en-US" b="1">
                        <a:solidFill>
                          <a:srgbClr val="FF0000"/>
                        </a:solidFill>
                      </a:endParaRPr>
                    </a:p>
                  </a:txBody>
                  <a:tcPr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r>
                        <a:rPr b="1">
                          <a:solidFill>
                            <a:srgbClr val="FF0000"/>
                          </a:solidFill>
                        </a:rPr>
                        <a:t>CO</a:t>
                      </a:r>
                      <a:r>
                        <a:rPr b="1" baseline="-25000">
                          <a:solidFill>
                            <a:srgbClr val="FF0000"/>
                          </a:solidFill>
                        </a:rPr>
                        <a:t>2</a:t>
                      </a:r>
                      <a:endParaRPr lang="en-US" b="1">
                        <a:solidFill>
                          <a:srgbClr val="FF0000"/>
                        </a:solidFill>
                      </a:endParaRPr>
                    </a:p>
                  </a:txBody>
                  <a:tcPr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r>
                        <a:rPr b="1">
                          <a:solidFill>
                            <a:srgbClr val="FF0000"/>
                          </a:solidFill>
                        </a:rPr>
                        <a:t>N</a:t>
                      </a:r>
                      <a:r>
                        <a:rPr b="1" baseline="-25000">
                          <a:solidFill>
                            <a:srgbClr val="FF0000"/>
                          </a:solidFill>
                        </a:rPr>
                        <a:t>2</a:t>
                      </a:r>
                      <a:endParaRPr lang="en-US" b="1">
                        <a:solidFill>
                          <a:srgbClr val="FF0000"/>
                        </a:solidFill>
                      </a:endParaRPr>
                    </a:p>
                  </a:txBody>
                  <a:tcPr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r>
                        <a:rPr b="1" err="1">
                          <a:solidFill>
                            <a:srgbClr val="FF0000"/>
                          </a:solidFill>
                        </a:rPr>
                        <a:t>Hơi</a:t>
                      </a:r>
                      <a:r>
                        <a:rPr b="1">
                          <a:solidFill>
                            <a:srgbClr val="FF0000"/>
                          </a:solidFill>
                        </a:rPr>
                        <a:t> </a:t>
                      </a:r>
                      <a:r>
                        <a:rPr b="1" err="1">
                          <a:solidFill>
                            <a:srgbClr val="FF0000"/>
                          </a:solidFill>
                        </a:rPr>
                        <a:t>nước</a:t>
                      </a:r>
                      <a:endParaRPr lang="en-US" b="1">
                        <a:solidFill>
                          <a:srgbClr val="FF0000"/>
                        </a:solidFill>
                      </a:endParaRPr>
                    </a:p>
                  </a:txBody>
                  <a:tcPr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r h="762000">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r>
                        <a:rPr err="1">
                          <a:solidFill>
                            <a:srgbClr val="FF0000"/>
                          </a:solidFill>
                        </a:rPr>
                        <a:t>Khí</a:t>
                      </a:r>
                      <a:r>
                        <a:rPr>
                          <a:solidFill>
                            <a:srgbClr val="FF0000"/>
                          </a:solidFill>
                        </a:rPr>
                        <a:t> </a:t>
                      </a:r>
                      <a:r>
                        <a:rPr err="1">
                          <a:solidFill>
                            <a:srgbClr val="FF0000"/>
                          </a:solidFill>
                        </a:rPr>
                        <a:t>hít</a:t>
                      </a:r>
                      <a:r>
                        <a:rPr>
                          <a:solidFill>
                            <a:srgbClr val="FF0000"/>
                          </a:solidFill>
                        </a:rPr>
                        <a:t> </a:t>
                      </a:r>
                      <a:r>
                        <a:rPr err="1">
                          <a:solidFill>
                            <a:srgbClr val="FF0000"/>
                          </a:solidFill>
                        </a:rPr>
                        <a:t>vào</a:t>
                      </a:r>
                      <a:endParaRPr lang="en-US">
                        <a:solidFill>
                          <a:srgbClr val="FF0000"/>
                        </a:solidFill>
                      </a:endParaRPr>
                    </a:p>
                  </a:txBody>
                  <a:tcPr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r>
                        <a:rPr>
                          <a:solidFill>
                            <a:srgbClr val="0000FF"/>
                          </a:solidFill>
                        </a:rPr>
                        <a:t>20,96%</a:t>
                      </a:r>
                      <a:endParaRPr lang="en-US">
                        <a:solidFill>
                          <a:srgbClr val="0000FF"/>
                        </a:solidFill>
                      </a:endParaRPr>
                    </a:p>
                  </a:txBody>
                  <a:tcPr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r>
                        <a:rPr>
                          <a:solidFill>
                            <a:srgbClr val="0000FF"/>
                          </a:solidFill>
                        </a:rPr>
                        <a:t>0,02%</a:t>
                      </a:r>
                      <a:endParaRPr lang="en-US">
                        <a:solidFill>
                          <a:srgbClr val="0000FF"/>
                        </a:solidFill>
                      </a:endParaRPr>
                    </a:p>
                  </a:txBody>
                  <a:tcPr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r>
                        <a:rPr>
                          <a:solidFill>
                            <a:srgbClr val="0000FF"/>
                          </a:solidFill>
                        </a:rPr>
                        <a:t>79,02%</a:t>
                      </a:r>
                      <a:endParaRPr lang="en-US">
                        <a:solidFill>
                          <a:srgbClr val="0000FF"/>
                        </a:solidFill>
                      </a:endParaRPr>
                    </a:p>
                  </a:txBody>
                  <a:tcPr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r>
                        <a:rPr err="1">
                          <a:solidFill>
                            <a:srgbClr val="0000FF"/>
                          </a:solidFill>
                        </a:rPr>
                        <a:t>Ít</a:t>
                      </a:r>
                      <a:endParaRPr lang="en-US">
                        <a:solidFill>
                          <a:srgbClr val="0000FF"/>
                        </a:solidFill>
                      </a:endParaRPr>
                    </a:p>
                  </a:txBody>
                  <a:tcPr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r h="762000">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r>
                        <a:rPr err="1">
                          <a:solidFill>
                            <a:srgbClr val="FF0000"/>
                          </a:solidFill>
                        </a:rPr>
                        <a:t>Khí</a:t>
                      </a:r>
                      <a:r>
                        <a:rPr>
                          <a:solidFill>
                            <a:srgbClr val="FF0000"/>
                          </a:solidFill>
                        </a:rPr>
                        <a:t> </a:t>
                      </a:r>
                      <a:r>
                        <a:rPr err="1">
                          <a:solidFill>
                            <a:srgbClr val="FF0000"/>
                          </a:solidFill>
                        </a:rPr>
                        <a:t>thở</a:t>
                      </a:r>
                      <a:r>
                        <a:rPr>
                          <a:solidFill>
                            <a:srgbClr val="FF0000"/>
                          </a:solidFill>
                        </a:rPr>
                        <a:t> </a:t>
                      </a:r>
                      <a:r>
                        <a:rPr err="1">
                          <a:solidFill>
                            <a:srgbClr val="FF0000"/>
                          </a:solidFill>
                        </a:rPr>
                        <a:t>ra</a:t>
                      </a:r>
                      <a:endParaRPr lang="en-US">
                        <a:solidFill>
                          <a:srgbClr val="FF0000"/>
                        </a:solidFill>
                      </a:endParaRPr>
                    </a:p>
                  </a:txBody>
                  <a:tcPr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r>
                        <a:rPr>
                          <a:solidFill>
                            <a:srgbClr val="0000FF"/>
                          </a:solidFill>
                        </a:rPr>
                        <a:t>16,40%</a:t>
                      </a:r>
                      <a:endParaRPr lang="en-US">
                        <a:solidFill>
                          <a:srgbClr val="0000FF"/>
                        </a:solidFill>
                      </a:endParaRPr>
                    </a:p>
                  </a:txBody>
                  <a:tcPr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r>
                        <a:rPr>
                          <a:solidFill>
                            <a:srgbClr val="0000FF"/>
                          </a:solidFill>
                        </a:rPr>
                        <a:t>4,10%</a:t>
                      </a:r>
                      <a:endParaRPr lang="en-US">
                        <a:solidFill>
                          <a:srgbClr val="0000FF"/>
                        </a:solidFill>
                      </a:endParaRPr>
                    </a:p>
                  </a:txBody>
                  <a:tcPr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r>
                        <a:rPr>
                          <a:solidFill>
                            <a:srgbClr val="0000FF"/>
                          </a:solidFill>
                        </a:rPr>
                        <a:t>79,50%</a:t>
                      </a:r>
                      <a:endParaRPr lang="en-US">
                        <a:solidFill>
                          <a:srgbClr val="0000FF"/>
                        </a:solidFill>
                      </a:endParaRPr>
                    </a:p>
                  </a:txBody>
                  <a:tcPr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r>
                        <a:rPr err="1">
                          <a:solidFill>
                            <a:srgbClr val="0000FF"/>
                          </a:solidFill>
                        </a:rPr>
                        <a:t>Bão</a:t>
                      </a:r>
                      <a:r>
                        <a:rPr>
                          <a:solidFill>
                            <a:srgbClr val="0000FF"/>
                          </a:solidFill>
                        </a:rPr>
                        <a:t> </a:t>
                      </a:r>
                      <a:r>
                        <a:rPr err="1">
                          <a:solidFill>
                            <a:srgbClr val="0000FF"/>
                          </a:solidFill>
                        </a:rPr>
                        <a:t>hoà</a:t>
                      </a:r>
                      <a:endParaRPr lang="en-US">
                        <a:solidFill>
                          <a:srgbClr val="0000FF"/>
                        </a:solidFill>
                      </a:endParaRPr>
                    </a:p>
                  </a:txBody>
                  <a:tcPr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8703" name="Text Box 31"/>
          <p:cNvSpPr txBox="1"/>
          <p:nvPr/>
        </p:nvSpPr>
        <p:spPr>
          <a:xfrm>
            <a:off x="457200" y="5562600"/>
            <a:ext cx="8534400" cy="1006475"/>
          </a:xfrm>
          <a:prstGeom prst="rect">
            <a:avLst/>
          </a:prstGeom>
          <a:noFill/>
          <a:ln w="9525">
            <a:noFill/>
          </a:ln>
        </p:spPr>
        <p:txBody>
          <a:bodyPr>
            <a:spAutoFit/>
          </a:bodyPr>
          <a:p>
            <a:pPr algn="just"/>
            <a:r>
              <a:rPr sz="3000" err="1">
                <a:solidFill>
                  <a:srgbClr val="FF0000"/>
                </a:solidFill>
                <a:latin typeface="Arial" panose="020B0604020202020204" pitchFamily="34" charset="0"/>
              </a:rPr>
              <a:t>Em</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có</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nhận</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xét</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gì</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về</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thành</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phần</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không</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khí</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khi</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hít</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vào</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và</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thở</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ra</a:t>
            </a:r>
            <a:r>
              <a:rPr sz="3000">
                <a:solidFill>
                  <a:srgbClr val="FF0000"/>
                </a:solidFill>
                <a:latin typeface="Arial" panose="020B0604020202020204" pitchFamily="34" charset="0"/>
              </a:rPr>
              <a:t>?</a:t>
            </a:r>
            <a:endParaRPr sz="3000">
              <a:solidFill>
                <a:srgbClr val="FF0000"/>
              </a:solidFill>
              <a:latin typeface="Arial" panose="020B0604020202020204" pitchFamily="34" charset="0"/>
            </a:endParaRPr>
          </a:p>
        </p:txBody>
      </p:sp>
      <p:pic>
        <p:nvPicPr>
          <p:cNvPr id="28750" name="Picture 78" descr="Picture1"/>
          <p:cNvPicPr>
            <a:picLocks noChangeAspect="1"/>
          </p:cNvPicPr>
          <p:nvPr/>
        </p:nvPicPr>
        <p:blipFill>
          <a:blip r:embed="rId2"/>
          <a:stretch>
            <a:fillRect/>
          </a:stretch>
        </p:blipFill>
        <p:spPr>
          <a:xfrm>
            <a:off x="-76200" y="4876800"/>
            <a:ext cx="762000" cy="838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000000"/>
                                          </p:val>
                                        </p:tav>
                                        <p:tav tm="100000">
                                          <p:val>
                                            <p:strVal val="#ppt_w"/>
                                          </p:val>
                                        </p:tav>
                                      </p:tavLst>
                                    </p:anim>
                                    <p:anim calcmode="lin" valueType="num">
                                      <p:cBhvr>
                                        <p:cTn id="8" dur="500" fill="hold"/>
                                        <p:tgtEl>
                                          <p:spTgt spid="12"/>
                                        </p:tgtEl>
                                        <p:attrNameLst>
                                          <p:attrName>ppt_h</p:attrName>
                                        </p:attrNameLst>
                                      </p:cBhvr>
                                      <p:tavLst>
                                        <p:tav tm="0">
                                          <p:val>
                                            <p:fltVal val="0.00000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36203"/>
                                        </p:tgtEl>
                                        <p:attrNameLst>
                                          <p:attrName>style.visibility</p:attrName>
                                        </p:attrNameLst>
                                      </p:cBhvr>
                                      <p:to>
                                        <p:strVal val="visible"/>
                                      </p:to>
                                    </p:set>
                                    <p:animEffect transition="in" filter="box(in)">
                                      <p:cBhvr>
                                        <p:cTn id="13" dur="500"/>
                                        <p:tgtEl>
                                          <p:spTgt spid="136203"/>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36204">
                                            <p:txEl>
                                              <p:charRg st="0" end="53"/>
                                            </p:txEl>
                                          </p:spTgt>
                                        </p:tgtEl>
                                        <p:attrNameLst>
                                          <p:attrName>style.visibility</p:attrName>
                                        </p:attrNameLst>
                                      </p:cBhvr>
                                      <p:to>
                                        <p:strVal val="visible"/>
                                      </p:to>
                                    </p:set>
                                    <p:animEffect transition="in" filter="box(in)">
                                      <p:cBhvr>
                                        <p:cTn id="18" dur="500"/>
                                        <p:tgtEl>
                                          <p:spTgt spid="136204">
                                            <p:txEl>
                                              <p:charRg st="0" end="53"/>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136240"/>
                                        </p:tgtEl>
                                        <p:attrNameLst>
                                          <p:attrName>style.visibility</p:attrName>
                                        </p:attrNameLst>
                                      </p:cBhvr>
                                      <p:to>
                                        <p:strVal val="visible"/>
                                      </p:to>
                                    </p:set>
                                    <p:animEffect transition="in" filter="diamond(in)">
                                      <p:cBhvr>
                                        <p:cTn id="21" dur="2000"/>
                                        <p:tgtEl>
                                          <p:spTgt spid="13624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28703"/>
                                        </p:tgtEl>
                                        <p:attrNameLst>
                                          <p:attrName>style.visibility</p:attrName>
                                        </p:attrNameLst>
                                      </p:cBhvr>
                                      <p:to>
                                        <p:strVal val="visible"/>
                                      </p:to>
                                    </p:set>
                                  </p:childTnLst>
                                </p:cTn>
                              </p:par>
                              <p:par>
                                <p:cTn id="26" presetID="24" presetClass="entr" presetSubtype="0" fill="hold" nodeType="withEffect">
                                  <p:stCondLst>
                                    <p:cond delay="0"/>
                                  </p:stCondLst>
                                  <p:childTnLst>
                                    <p:set>
                                      <p:cBhvr>
                                        <p:cTn id="27" dur="1" fill="hold">
                                          <p:stCondLst>
                                            <p:cond delay="0"/>
                                          </p:stCondLst>
                                        </p:cTn>
                                        <p:tgtEl>
                                          <p:spTgt spid="28750"/>
                                        </p:tgtEl>
                                        <p:attrNameLst>
                                          <p:attrName>style.visibility</p:attrName>
                                        </p:attrNameLst>
                                      </p:cBhvr>
                                      <p:to>
                                        <p:strVal val="visible"/>
                                      </p:to>
                                    </p:set>
                                    <p:anim to="" calcmode="lin" valueType="num">
                                      <p:cBhvr>
                                        <p:cTn id="28" dur="1" fill="hold"/>
                                        <p:tgtEl>
                                          <p:spTgt spid="28750"/>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3" grpId="0"/>
      <p:bldP spid="136204" grpId="0" build="p"/>
      <p:bldP spid="2870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7218" name="Rectangle 5"/>
          <p:cNvSpPr/>
          <p:nvPr/>
        </p:nvSpPr>
        <p:spPr>
          <a:xfrm>
            <a:off x="76200" y="381000"/>
            <a:ext cx="4572000" cy="533400"/>
          </a:xfrm>
          <a:prstGeom prst="rect">
            <a:avLst/>
          </a:prstGeom>
          <a:noFill/>
          <a:ln w="9525">
            <a:noFill/>
          </a:ln>
        </p:spPr>
        <p: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lvl="0" eaLnBrk="1" hangingPunct="1">
              <a:buNone/>
            </a:pPr>
            <a:r>
              <a:rPr sz="2400" b="1">
                <a:solidFill>
                  <a:srgbClr val="33CC33"/>
                </a:solidFill>
              </a:rPr>
              <a:t>I. </a:t>
            </a:r>
            <a:r>
              <a:rPr lang="en-US" sz="2400" b="1" u="sng" err="1">
                <a:solidFill>
                  <a:srgbClr val="33CC33"/>
                </a:solidFill>
              </a:rPr>
              <a:t>THÔNG KHÍ Ở PHỔI</a:t>
            </a:r>
            <a:r>
              <a:rPr sz="2400" b="1">
                <a:solidFill>
                  <a:srgbClr val="33CC33"/>
                </a:solidFill>
              </a:rPr>
              <a:t>:</a:t>
            </a:r>
            <a:r>
              <a:rPr sz="3000">
                <a:solidFill>
                  <a:srgbClr val="0000FF"/>
                </a:solidFill>
              </a:rPr>
              <a:t>                                               </a:t>
            </a:r>
            <a:endParaRPr sz="3000">
              <a:solidFill>
                <a:srgbClr val="0000FF"/>
              </a:solidFill>
            </a:endParaRPr>
          </a:p>
        </p:txBody>
      </p:sp>
      <p:sp>
        <p:nvSpPr>
          <p:cNvPr id="137219" name="Rectangles 137218"/>
          <p:cNvSpPr/>
          <p:nvPr/>
        </p:nvSpPr>
        <p:spPr>
          <a:xfrm>
            <a:off x="228600" y="0"/>
            <a:ext cx="8610600" cy="521970"/>
          </a:xfrm>
          <a:prstGeom prst="rect">
            <a:avLst/>
          </a:prstGeom>
          <a:noFill/>
          <a:ln w="9525">
            <a:noFill/>
          </a:ln>
        </p:spPr>
        <p:txBody>
          <a:bodyPr>
            <a:spAutoFit/>
          </a:bodyPr>
          <a:p>
            <a:pPr algn="ctr"/>
            <a:r>
              <a:rPr sz="2800" b="1">
                <a:solidFill>
                  <a:srgbClr val="FF0000"/>
                </a:solidFill>
                <a:latin typeface="Arial" panose="020B0604020202020204" pitchFamily="34" charset="0"/>
              </a:rPr>
              <a:t>Bài 21: HOẠT ĐỘNG HÔ HẤP</a:t>
            </a:r>
            <a:endParaRPr sz="2800" b="1">
              <a:solidFill>
                <a:srgbClr val="FF0000"/>
              </a:solidFill>
              <a:latin typeface="Arial" panose="020B0604020202020204" pitchFamily="34" charset="0"/>
            </a:endParaRPr>
          </a:p>
        </p:txBody>
      </p:sp>
      <p:sp>
        <p:nvSpPr>
          <p:cNvPr id="137221" name="Rectangle 5"/>
          <p:cNvSpPr/>
          <p:nvPr/>
        </p:nvSpPr>
        <p:spPr>
          <a:xfrm>
            <a:off x="76200" y="838200"/>
            <a:ext cx="8136890" cy="533400"/>
          </a:xfrm>
          <a:prstGeom prst="rect">
            <a:avLst/>
          </a:prstGeom>
          <a:noFill/>
          <a:ln w="9525">
            <a:noFill/>
          </a:ln>
        </p:spPr>
        <p: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lvl="0" eaLnBrk="1" hangingPunct="1">
              <a:buNone/>
            </a:pPr>
            <a:r>
              <a:rPr sz="2400" b="1">
                <a:solidFill>
                  <a:srgbClr val="33CC33"/>
                </a:solidFill>
              </a:rPr>
              <a:t>II. </a:t>
            </a:r>
            <a:r>
              <a:rPr sz="2400" b="1" u="sng" err="1">
                <a:solidFill>
                  <a:srgbClr val="33CC33"/>
                </a:solidFill>
              </a:rPr>
              <a:t>T</a:t>
            </a:r>
            <a:r>
              <a:rPr lang="en-US" sz="2400" b="1" u="sng" err="1">
                <a:solidFill>
                  <a:srgbClr val="33CC33"/>
                </a:solidFill>
              </a:rPr>
              <a:t>RAO ĐỔI KHÍ Ở PHỔI VÀ TẾ BÀO</a:t>
            </a:r>
            <a:r>
              <a:rPr sz="2400" b="1">
                <a:solidFill>
                  <a:srgbClr val="33CC33"/>
                </a:solidFill>
              </a:rPr>
              <a:t>: </a:t>
            </a:r>
            <a:r>
              <a:rPr sz="3000">
                <a:solidFill>
                  <a:srgbClr val="0000FF"/>
                </a:solidFill>
              </a:rPr>
              <a:t>                                              </a:t>
            </a:r>
            <a:endParaRPr sz="3000">
              <a:solidFill>
                <a:srgbClr val="0000FF"/>
              </a:solidFill>
            </a:endParaRPr>
          </a:p>
        </p:txBody>
      </p:sp>
      <p:graphicFrame>
        <p:nvGraphicFramePr>
          <p:cNvPr id="137345" name="Table 137344"/>
          <p:cNvGraphicFramePr/>
          <p:nvPr/>
        </p:nvGraphicFramePr>
        <p:xfrm>
          <a:off x="76200" y="1600200"/>
          <a:ext cx="8991600" cy="4160838"/>
        </p:xfrm>
        <a:graphic>
          <a:graphicData uri="http://schemas.openxmlformats.org/drawingml/2006/table">
            <a:tbl>
              <a:tblPr/>
              <a:tblGrid>
                <a:gridCol w="892175"/>
                <a:gridCol w="1114425"/>
                <a:gridCol w="1039813"/>
                <a:gridCol w="5945187"/>
              </a:tblGrid>
              <a:tr h="1185863">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buNone/>
                      </a:pPr>
                      <a:endParaRPr lang="en-US" sz="16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r>
                        <a:rPr sz="2400" b="1" err="1">
                          <a:solidFill>
                            <a:srgbClr val="FF0000"/>
                          </a:solidFill>
                        </a:rPr>
                        <a:t>Khí</a:t>
                      </a:r>
                      <a:r>
                        <a:rPr sz="2400" b="1">
                          <a:solidFill>
                            <a:srgbClr val="FF0000"/>
                          </a:solidFill>
                        </a:rPr>
                        <a:t> </a:t>
                      </a:r>
                      <a:r>
                        <a:rPr sz="2400" b="1" err="1">
                          <a:solidFill>
                            <a:srgbClr val="FF0000"/>
                          </a:solidFill>
                        </a:rPr>
                        <a:t>hít</a:t>
                      </a:r>
                      <a:r>
                        <a:rPr sz="2400" b="1">
                          <a:solidFill>
                            <a:srgbClr val="FF0000"/>
                          </a:solidFill>
                        </a:rPr>
                        <a:t> </a:t>
                      </a:r>
                      <a:r>
                        <a:rPr sz="2400" b="1" err="1">
                          <a:solidFill>
                            <a:srgbClr val="FF0000"/>
                          </a:solidFill>
                        </a:rPr>
                        <a:t>vào</a:t>
                      </a:r>
                      <a:endParaRPr lang="en-US" sz="2400" b="1">
                        <a:solidFill>
                          <a:srgbClr val="FF0000"/>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r>
                        <a:rPr sz="2400" b="1" err="1">
                          <a:solidFill>
                            <a:srgbClr val="FF0000"/>
                          </a:solidFill>
                        </a:rPr>
                        <a:t>Khí</a:t>
                      </a:r>
                      <a:r>
                        <a:rPr sz="2400" b="1">
                          <a:solidFill>
                            <a:srgbClr val="FF0000"/>
                          </a:solidFill>
                        </a:rPr>
                        <a:t> </a:t>
                      </a:r>
                      <a:r>
                        <a:rPr sz="2400" b="1" err="1">
                          <a:solidFill>
                            <a:srgbClr val="FF0000"/>
                          </a:solidFill>
                        </a:rPr>
                        <a:t>thở</a:t>
                      </a:r>
                      <a:r>
                        <a:rPr sz="2400" b="1">
                          <a:solidFill>
                            <a:srgbClr val="FF0000"/>
                          </a:solidFill>
                        </a:rPr>
                        <a:t> </a:t>
                      </a:r>
                      <a:r>
                        <a:rPr sz="2400" b="1" err="1">
                          <a:solidFill>
                            <a:srgbClr val="FF0000"/>
                          </a:solidFill>
                        </a:rPr>
                        <a:t>ra</a:t>
                      </a:r>
                      <a:endParaRPr lang="en-US" sz="2400" b="1">
                        <a:solidFill>
                          <a:srgbClr val="FF0000"/>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r>
                        <a:rPr sz="2400" b="1">
                          <a:solidFill>
                            <a:srgbClr val="FF0000"/>
                          </a:solidFill>
                        </a:rPr>
                        <a:t>   </a:t>
                      </a:r>
                      <a:r>
                        <a:rPr b="1" err="1">
                          <a:solidFill>
                            <a:srgbClr val="FF0000"/>
                          </a:solidFill>
                        </a:rPr>
                        <a:t>Giải</a:t>
                      </a:r>
                      <a:r>
                        <a:rPr b="1">
                          <a:solidFill>
                            <a:srgbClr val="FF0000"/>
                          </a:solidFill>
                        </a:rPr>
                        <a:t> </a:t>
                      </a:r>
                      <a:r>
                        <a:rPr b="1" err="1">
                          <a:solidFill>
                            <a:srgbClr val="FF0000"/>
                          </a:solidFill>
                        </a:rPr>
                        <a:t>thích</a:t>
                      </a:r>
                      <a:endParaRPr lang="en-US" sz="2400">
                        <a:solidFill>
                          <a:srgbClr val="FF0000"/>
                        </a:solidFill>
                      </a:endParaRPr>
                    </a:p>
                  </a:txBody>
                  <a:tcPr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19137">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r>
                        <a:rPr sz="2400" b="1">
                          <a:solidFill>
                            <a:srgbClr val="FF0000"/>
                          </a:solidFill>
                        </a:rPr>
                        <a:t>O</a:t>
                      </a:r>
                      <a:r>
                        <a:rPr sz="2400" b="1" baseline="-25000">
                          <a:solidFill>
                            <a:srgbClr val="FF0000"/>
                          </a:solidFill>
                        </a:rPr>
                        <a:t>2</a:t>
                      </a:r>
                      <a:endParaRPr lang="en-US" sz="2400" b="1">
                        <a:solidFill>
                          <a:srgbClr val="FF0000"/>
                        </a:solidFill>
                      </a:endParaRPr>
                    </a:p>
                  </a:txBody>
                  <a:tcPr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endParaRPr lang="en-US" sz="2400">
                        <a:solidFill>
                          <a:srgbClr val="FF0066"/>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endParaRPr lang="en-US" sz="2400">
                        <a:solidFill>
                          <a:srgbClr val="FF0066"/>
                        </a:solidFill>
                        <a:latin typeface="Arial" panose="020B0604020202020204"/>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spcBef>
                          <a:spcPct val="50000"/>
                        </a:spcBef>
                        <a:buNone/>
                      </a:pPr>
                      <a:endParaRPr 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2000">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r>
                        <a:rPr sz="2400" b="1">
                          <a:solidFill>
                            <a:srgbClr val="FF0000"/>
                          </a:solidFill>
                        </a:rPr>
                        <a:t>CO</a:t>
                      </a:r>
                      <a:r>
                        <a:rPr sz="2400" b="1" baseline="-25000">
                          <a:solidFill>
                            <a:srgbClr val="FF0000"/>
                          </a:solidFill>
                        </a:rPr>
                        <a:t>2</a:t>
                      </a:r>
                      <a:endParaRPr lang="en-US" sz="2400" b="1">
                        <a:solidFill>
                          <a:srgbClr val="FF0000"/>
                        </a:solidFill>
                      </a:endParaRPr>
                    </a:p>
                  </a:txBody>
                  <a:tcPr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endParaRPr lang="en-US" sz="2400">
                        <a:solidFill>
                          <a:srgbClr val="3333FF"/>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endParaRPr lang="en-US" sz="2400">
                        <a:solidFill>
                          <a:srgbClr val="3333FF"/>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spcBef>
                          <a:spcPct val="50000"/>
                        </a:spcBef>
                        <a:buNone/>
                      </a:pPr>
                      <a:endParaRPr 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01675">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r>
                        <a:rPr sz="2400" b="1">
                          <a:solidFill>
                            <a:srgbClr val="FF0000"/>
                          </a:solidFill>
                        </a:rPr>
                        <a:t>N</a:t>
                      </a:r>
                      <a:r>
                        <a:rPr sz="2400" b="1" baseline="-25000">
                          <a:solidFill>
                            <a:srgbClr val="FF0000"/>
                          </a:solidFill>
                        </a:rPr>
                        <a:t>2</a:t>
                      </a:r>
                      <a:endParaRPr lang="en-US" sz="2400" b="1">
                        <a:solidFill>
                          <a:srgbClr val="FF0000"/>
                        </a:solidFill>
                      </a:endParaRPr>
                    </a:p>
                  </a:txBody>
                  <a:tcPr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endParaRPr lang="en-US" sz="2400">
                        <a:solidFill>
                          <a:schemeClr val="fo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endParaRPr lang="en-US" sz="2400">
                        <a:solidFill>
                          <a:schemeClr val="fo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spcBef>
                          <a:spcPct val="50000"/>
                        </a:spcBef>
                        <a:buNone/>
                      </a:pPr>
                      <a:endParaRPr sz="1600"/>
                    </a:p>
                    <a:p>
                      <a:pPr marL="0" lvl="0" indent="0">
                        <a:spcBef>
                          <a:spcPct val="50000"/>
                        </a:spcBef>
                        <a:buNone/>
                      </a:pPr>
                      <a:endParaRPr 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92480">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r>
                        <a:rPr sz="2300" err="1">
                          <a:solidFill>
                            <a:srgbClr val="FF0000"/>
                          </a:solidFill>
                        </a:rPr>
                        <a:t>Hơi</a:t>
                      </a:r>
                      <a:r>
                        <a:rPr sz="2300">
                          <a:solidFill>
                            <a:srgbClr val="FF0000"/>
                          </a:solidFill>
                        </a:rPr>
                        <a:t> </a:t>
                      </a:r>
                      <a:r>
                        <a:rPr sz="2300" err="1">
                          <a:solidFill>
                            <a:srgbClr val="FF0000"/>
                          </a:solidFill>
                        </a:rPr>
                        <a:t>nước</a:t>
                      </a:r>
                      <a:endParaRPr lang="en-US" sz="2300">
                        <a:solidFill>
                          <a:srgbClr val="FF0000"/>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endParaRPr lang="en-US" sz="2400">
                        <a:solidFill>
                          <a:srgbClr val="D60093"/>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a:buNone/>
                      </a:pPr>
                      <a:endParaRPr lang="en-US" sz="2400">
                        <a:solidFill>
                          <a:srgbClr val="D60093"/>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spcBef>
                          <a:spcPct val="50000"/>
                        </a:spcBef>
                        <a:buNone/>
                      </a:pPr>
                      <a:endParaRPr lang="en-US" sz="16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37326" name="Text Box 137325"/>
          <p:cNvSpPr txBox="1"/>
          <p:nvPr/>
        </p:nvSpPr>
        <p:spPr>
          <a:xfrm>
            <a:off x="1038225" y="2895600"/>
            <a:ext cx="914400" cy="457200"/>
          </a:xfrm>
          <a:prstGeom prst="rect">
            <a:avLst/>
          </a:prstGeom>
          <a:noFill/>
          <a:ln w="9525">
            <a:noFill/>
          </a:ln>
        </p:spPr>
        <p:txBody>
          <a:bodyPr>
            <a:spAutoFit/>
          </a:bodyPr>
          <a:p>
            <a:pPr algn="ctr" eaLnBrk="0" hangingPunct="0">
              <a:spcBef>
                <a:spcPct val="50000"/>
              </a:spcBef>
            </a:pPr>
            <a:r>
              <a:rPr sz="2400">
                <a:solidFill>
                  <a:srgbClr val="0000FF"/>
                </a:solidFill>
                <a:latin typeface="Arial" panose="020B0604020202020204" pitchFamily="34" charset="0"/>
              </a:rPr>
              <a:t>Cao</a:t>
            </a:r>
            <a:endParaRPr sz="2400">
              <a:solidFill>
                <a:srgbClr val="0000FF"/>
              </a:solidFill>
              <a:latin typeface="Arial" panose="020B0604020202020204" pitchFamily="34" charset="0"/>
            </a:endParaRPr>
          </a:p>
        </p:txBody>
      </p:sp>
      <p:sp>
        <p:nvSpPr>
          <p:cNvPr id="137327" name="Text Box 137326"/>
          <p:cNvSpPr txBox="1"/>
          <p:nvPr/>
        </p:nvSpPr>
        <p:spPr>
          <a:xfrm>
            <a:off x="1038225" y="3657600"/>
            <a:ext cx="1066800" cy="457200"/>
          </a:xfrm>
          <a:prstGeom prst="rect">
            <a:avLst/>
          </a:prstGeom>
          <a:noFill/>
          <a:ln w="9525">
            <a:noFill/>
          </a:ln>
        </p:spPr>
        <p:txBody>
          <a:bodyPr>
            <a:spAutoFit/>
          </a:bodyPr>
          <a:p>
            <a:pPr algn="ctr" eaLnBrk="0" hangingPunct="0">
              <a:spcBef>
                <a:spcPct val="50000"/>
              </a:spcBef>
            </a:pPr>
            <a:r>
              <a:rPr sz="2400" err="1">
                <a:solidFill>
                  <a:srgbClr val="0000FF"/>
                </a:solidFill>
                <a:latin typeface="Arial" panose="020B0604020202020204" pitchFamily="34" charset="0"/>
              </a:rPr>
              <a:t>Thấp</a:t>
            </a:r>
            <a:endParaRPr sz="2400">
              <a:solidFill>
                <a:srgbClr val="0000FF"/>
              </a:solidFill>
              <a:latin typeface="Arial" panose="020B0604020202020204" pitchFamily="34" charset="0"/>
            </a:endParaRPr>
          </a:p>
        </p:txBody>
      </p:sp>
      <p:sp>
        <p:nvSpPr>
          <p:cNvPr id="137328" name="Text Box 137327"/>
          <p:cNvSpPr txBox="1"/>
          <p:nvPr/>
        </p:nvSpPr>
        <p:spPr>
          <a:xfrm>
            <a:off x="2105025" y="3657600"/>
            <a:ext cx="838200" cy="457200"/>
          </a:xfrm>
          <a:prstGeom prst="rect">
            <a:avLst/>
          </a:prstGeom>
          <a:noFill/>
          <a:ln w="9525">
            <a:noFill/>
          </a:ln>
        </p:spPr>
        <p:txBody>
          <a:bodyPr>
            <a:spAutoFit/>
          </a:bodyPr>
          <a:p>
            <a:pPr algn="ctr" eaLnBrk="0" hangingPunct="0">
              <a:spcBef>
                <a:spcPct val="50000"/>
              </a:spcBef>
            </a:pPr>
            <a:r>
              <a:rPr sz="2400">
                <a:solidFill>
                  <a:srgbClr val="0000FF"/>
                </a:solidFill>
                <a:latin typeface="Arial" panose="020B0604020202020204" pitchFamily="34" charset="0"/>
              </a:rPr>
              <a:t>Cao</a:t>
            </a:r>
            <a:endParaRPr sz="2400">
              <a:solidFill>
                <a:srgbClr val="0000FF"/>
              </a:solidFill>
              <a:latin typeface="Arial" panose="020B0604020202020204" pitchFamily="34" charset="0"/>
            </a:endParaRPr>
          </a:p>
        </p:txBody>
      </p:sp>
      <p:sp>
        <p:nvSpPr>
          <p:cNvPr id="137329" name="Text Box 137328"/>
          <p:cNvSpPr txBox="1"/>
          <p:nvPr/>
        </p:nvSpPr>
        <p:spPr>
          <a:xfrm>
            <a:off x="1038225" y="4197350"/>
            <a:ext cx="1066800" cy="822325"/>
          </a:xfrm>
          <a:prstGeom prst="rect">
            <a:avLst/>
          </a:prstGeom>
          <a:noFill/>
          <a:ln w="9525">
            <a:noFill/>
          </a:ln>
        </p:spPr>
        <p:txBody>
          <a:bodyPr>
            <a:spAutoFit/>
          </a:bodyPr>
          <a:p>
            <a:pPr algn="ctr" eaLnBrk="0" hangingPunct="0">
              <a:spcBef>
                <a:spcPct val="50000"/>
              </a:spcBef>
            </a:pPr>
            <a:r>
              <a:rPr sz="2400" err="1">
                <a:solidFill>
                  <a:srgbClr val="0000FF"/>
                </a:solidFill>
                <a:latin typeface="Arial" panose="020B0604020202020204" pitchFamily="34" charset="0"/>
              </a:rPr>
              <a:t>Không</a:t>
            </a:r>
            <a:r>
              <a:rPr sz="2400">
                <a:solidFill>
                  <a:srgbClr val="0000FF"/>
                </a:solidFill>
                <a:latin typeface="Arial" panose="020B0604020202020204" pitchFamily="34" charset="0"/>
              </a:rPr>
              <a:t> </a:t>
            </a:r>
            <a:r>
              <a:rPr sz="2400" err="1">
                <a:solidFill>
                  <a:srgbClr val="0000FF"/>
                </a:solidFill>
                <a:latin typeface="Arial" panose="020B0604020202020204" pitchFamily="34" charset="0"/>
              </a:rPr>
              <a:t>đổi</a:t>
            </a:r>
            <a:endParaRPr sz="2400">
              <a:solidFill>
                <a:srgbClr val="0000FF"/>
              </a:solidFill>
              <a:latin typeface="Arial" panose="020B0604020202020204" pitchFamily="34" charset="0"/>
            </a:endParaRPr>
          </a:p>
        </p:txBody>
      </p:sp>
      <p:sp>
        <p:nvSpPr>
          <p:cNvPr id="137330" name="Text Box 137329"/>
          <p:cNvSpPr txBox="1"/>
          <p:nvPr/>
        </p:nvSpPr>
        <p:spPr>
          <a:xfrm>
            <a:off x="2105025" y="4197350"/>
            <a:ext cx="1066800" cy="822325"/>
          </a:xfrm>
          <a:prstGeom prst="rect">
            <a:avLst/>
          </a:prstGeom>
          <a:noFill/>
          <a:ln w="9525">
            <a:noFill/>
          </a:ln>
        </p:spPr>
        <p:txBody>
          <a:bodyPr>
            <a:spAutoFit/>
          </a:bodyPr>
          <a:p>
            <a:pPr algn="ctr" eaLnBrk="0" hangingPunct="0">
              <a:spcBef>
                <a:spcPct val="50000"/>
              </a:spcBef>
            </a:pPr>
            <a:r>
              <a:rPr sz="2400" err="1">
                <a:solidFill>
                  <a:srgbClr val="0000FF"/>
                </a:solidFill>
                <a:latin typeface="Arial" panose="020B0604020202020204" pitchFamily="34" charset="0"/>
              </a:rPr>
              <a:t>Không</a:t>
            </a:r>
            <a:r>
              <a:rPr sz="2400">
                <a:solidFill>
                  <a:srgbClr val="0000FF"/>
                </a:solidFill>
                <a:latin typeface="Arial" panose="020B0604020202020204" pitchFamily="34" charset="0"/>
              </a:rPr>
              <a:t> </a:t>
            </a:r>
            <a:r>
              <a:rPr sz="2400" err="1">
                <a:solidFill>
                  <a:srgbClr val="0000FF"/>
                </a:solidFill>
                <a:latin typeface="Arial" panose="020B0604020202020204" pitchFamily="34" charset="0"/>
              </a:rPr>
              <a:t>đổi</a:t>
            </a:r>
            <a:endParaRPr sz="2400">
              <a:solidFill>
                <a:srgbClr val="0000FF"/>
              </a:solidFill>
              <a:latin typeface="Arial" panose="020B0604020202020204" pitchFamily="34" charset="0"/>
            </a:endParaRPr>
          </a:p>
        </p:txBody>
      </p:sp>
      <p:sp>
        <p:nvSpPr>
          <p:cNvPr id="137331" name="Text Box 137330"/>
          <p:cNvSpPr txBox="1"/>
          <p:nvPr/>
        </p:nvSpPr>
        <p:spPr>
          <a:xfrm>
            <a:off x="1114425" y="5111750"/>
            <a:ext cx="914400" cy="457200"/>
          </a:xfrm>
          <a:prstGeom prst="rect">
            <a:avLst/>
          </a:prstGeom>
          <a:noFill/>
          <a:ln w="9525">
            <a:noFill/>
          </a:ln>
        </p:spPr>
        <p:txBody>
          <a:bodyPr>
            <a:spAutoFit/>
          </a:bodyPr>
          <a:p>
            <a:pPr algn="ctr" eaLnBrk="0" hangingPunct="0">
              <a:spcBef>
                <a:spcPct val="50000"/>
              </a:spcBef>
            </a:pPr>
            <a:r>
              <a:rPr sz="2400" err="1">
                <a:solidFill>
                  <a:srgbClr val="0000FF"/>
                </a:solidFill>
                <a:latin typeface="Arial" panose="020B0604020202020204" pitchFamily="34" charset="0"/>
              </a:rPr>
              <a:t>Ít</a:t>
            </a:r>
            <a:endParaRPr sz="2400">
              <a:solidFill>
                <a:srgbClr val="0000FF"/>
              </a:solidFill>
              <a:latin typeface="Arial" panose="020B0604020202020204" pitchFamily="34" charset="0"/>
            </a:endParaRPr>
          </a:p>
        </p:txBody>
      </p:sp>
      <p:sp>
        <p:nvSpPr>
          <p:cNvPr id="137332" name="Text Box 137331"/>
          <p:cNvSpPr txBox="1"/>
          <p:nvPr/>
        </p:nvSpPr>
        <p:spPr>
          <a:xfrm>
            <a:off x="2181225" y="4959350"/>
            <a:ext cx="914400" cy="822325"/>
          </a:xfrm>
          <a:prstGeom prst="rect">
            <a:avLst/>
          </a:prstGeom>
          <a:noFill/>
          <a:ln w="9525">
            <a:noFill/>
          </a:ln>
        </p:spPr>
        <p:txBody>
          <a:bodyPr>
            <a:spAutoFit/>
          </a:bodyPr>
          <a:p>
            <a:pPr algn="ctr" eaLnBrk="0" hangingPunct="0">
              <a:spcBef>
                <a:spcPct val="50000"/>
              </a:spcBef>
            </a:pPr>
            <a:r>
              <a:rPr sz="2400" err="1">
                <a:solidFill>
                  <a:srgbClr val="0000FF"/>
                </a:solidFill>
                <a:latin typeface="Arial" panose="020B0604020202020204" pitchFamily="34" charset="0"/>
              </a:rPr>
              <a:t>Bão</a:t>
            </a:r>
            <a:r>
              <a:rPr sz="2400">
                <a:solidFill>
                  <a:srgbClr val="0000FF"/>
                </a:solidFill>
                <a:latin typeface="Arial" panose="020B0604020202020204" pitchFamily="34" charset="0"/>
              </a:rPr>
              <a:t> </a:t>
            </a:r>
            <a:r>
              <a:rPr sz="2400" err="1">
                <a:solidFill>
                  <a:srgbClr val="0000FF"/>
                </a:solidFill>
                <a:latin typeface="Arial" panose="020B0604020202020204" pitchFamily="34" charset="0"/>
              </a:rPr>
              <a:t>hòa</a:t>
            </a:r>
            <a:endParaRPr sz="2400">
              <a:solidFill>
                <a:srgbClr val="0000FF"/>
              </a:solidFill>
              <a:latin typeface="Arial" panose="020B0604020202020204" pitchFamily="34" charset="0"/>
            </a:endParaRPr>
          </a:p>
        </p:txBody>
      </p:sp>
      <p:sp>
        <p:nvSpPr>
          <p:cNvPr id="137333" name="Text Box 137332"/>
          <p:cNvSpPr txBox="1"/>
          <p:nvPr/>
        </p:nvSpPr>
        <p:spPr>
          <a:xfrm>
            <a:off x="2105025" y="2895600"/>
            <a:ext cx="914400" cy="457200"/>
          </a:xfrm>
          <a:prstGeom prst="rect">
            <a:avLst/>
          </a:prstGeom>
          <a:noFill/>
          <a:ln w="9525">
            <a:noFill/>
          </a:ln>
        </p:spPr>
        <p:txBody>
          <a:bodyPr>
            <a:spAutoFit/>
          </a:bodyPr>
          <a:p>
            <a:pPr algn="ctr" eaLnBrk="0" hangingPunct="0"/>
            <a:r>
              <a:rPr sz="2400" err="1">
                <a:solidFill>
                  <a:srgbClr val="0000FF"/>
                </a:solidFill>
                <a:latin typeface="Arial" panose="020B0604020202020204" pitchFamily="34" charset="0"/>
              </a:rPr>
              <a:t>Thấp</a:t>
            </a:r>
            <a:endParaRPr sz="2400">
              <a:solidFill>
                <a:srgbClr val="0000FF"/>
              </a:solidFill>
              <a:latin typeface="Arial" panose="020B0604020202020204" pitchFamily="34" charset="0"/>
            </a:endParaRPr>
          </a:p>
        </p:txBody>
      </p:sp>
      <p:sp>
        <p:nvSpPr>
          <p:cNvPr id="137334" name="Rectangles 137333"/>
          <p:cNvSpPr/>
          <p:nvPr/>
        </p:nvSpPr>
        <p:spPr>
          <a:xfrm>
            <a:off x="3200400" y="2743200"/>
            <a:ext cx="5715000" cy="822325"/>
          </a:xfrm>
          <a:prstGeom prst="rect">
            <a:avLst/>
          </a:prstGeom>
          <a:noFill/>
          <a:ln w="9525">
            <a:noFill/>
          </a:ln>
        </p:spPr>
        <p:txBody>
          <a:bodyPr>
            <a:spAutoFit/>
          </a:bodyPr>
          <a:p>
            <a:pPr algn="just">
              <a:spcBef>
                <a:spcPct val="50000"/>
              </a:spcBef>
            </a:pPr>
            <a:r>
              <a:rPr sz="2400">
                <a:solidFill>
                  <a:srgbClr val="0000FF"/>
                </a:solidFill>
                <a:latin typeface="Arial" panose="020B0604020202020204" pitchFamily="34" charset="0"/>
                <a:cs typeface="Arial" panose="020B0604020202020204" pitchFamily="34" charset="0"/>
              </a:rPr>
              <a:t>O</a:t>
            </a:r>
            <a:r>
              <a:rPr sz="2400" baseline="-25000">
                <a:solidFill>
                  <a:srgbClr val="0000FF"/>
                </a:solidFill>
                <a:latin typeface="Arial" panose="020B0604020202020204" pitchFamily="34" charset="0"/>
                <a:cs typeface="Arial" panose="020B0604020202020204" pitchFamily="34" charset="0"/>
              </a:rPr>
              <a:t>2</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khuyếch</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tán</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từ</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phế</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nang</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v</a:t>
            </a:r>
            <a:r>
              <a:rPr sz="2400" err="1">
                <a:solidFill>
                  <a:srgbClr val="0000FF"/>
                </a:solidFill>
                <a:latin typeface="Arial" panose="020B0604020202020204" pitchFamily="34" charset="0"/>
                <a:ea typeface="Arial" panose="020B0604020202020204" pitchFamily="34" charset="0"/>
              </a:rPr>
              <a:t>à</a:t>
            </a:r>
            <a:r>
              <a:rPr sz="2400" err="1">
                <a:solidFill>
                  <a:srgbClr val="0000FF"/>
                </a:solidFill>
                <a:latin typeface="Arial" panose="020B0604020202020204" pitchFamily="34" charset="0"/>
                <a:cs typeface="Arial" panose="020B0604020202020204" pitchFamily="34" charset="0"/>
              </a:rPr>
              <a:t>o</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mao</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mạch</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máu</a:t>
            </a:r>
            <a:r>
              <a:rPr sz="2400">
                <a:solidFill>
                  <a:srgbClr val="0000FF"/>
                </a:solidFill>
                <a:latin typeface="Arial" panose="020B0604020202020204" pitchFamily="34" charset="0"/>
                <a:cs typeface="Arial" panose="020B0604020202020204" pitchFamily="34" charset="0"/>
              </a:rPr>
              <a:t>.</a:t>
            </a:r>
            <a:endParaRPr sz="2400">
              <a:solidFill>
                <a:srgbClr val="0000FF"/>
              </a:solidFill>
              <a:latin typeface="Arial" panose="020B0604020202020204" pitchFamily="34" charset="0"/>
              <a:ea typeface="Arial" panose="020B0604020202020204" pitchFamily="34" charset="0"/>
            </a:endParaRPr>
          </a:p>
        </p:txBody>
      </p:sp>
      <p:sp>
        <p:nvSpPr>
          <p:cNvPr id="137335" name="Rectangles 137334"/>
          <p:cNvSpPr/>
          <p:nvPr/>
        </p:nvSpPr>
        <p:spPr>
          <a:xfrm>
            <a:off x="3171825" y="3473450"/>
            <a:ext cx="5819775" cy="822325"/>
          </a:xfrm>
          <a:prstGeom prst="rect">
            <a:avLst/>
          </a:prstGeom>
          <a:noFill/>
          <a:ln w="9525">
            <a:noFill/>
          </a:ln>
        </p:spPr>
        <p:txBody>
          <a:bodyPr>
            <a:spAutoFit/>
          </a:bodyPr>
          <a:p>
            <a:pPr algn="just">
              <a:spcBef>
                <a:spcPct val="50000"/>
              </a:spcBef>
            </a:pPr>
            <a:r>
              <a:rPr sz="2400">
                <a:solidFill>
                  <a:srgbClr val="0000FF"/>
                </a:solidFill>
                <a:latin typeface="Arial" panose="020B0604020202020204" pitchFamily="34" charset="0"/>
                <a:cs typeface="Arial" panose="020B0604020202020204" pitchFamily="34" charset="0"/>
              </a:rPr>
              <a:t>CO</a:t>
            </a:r>
            <a:r>
              <a:rPr sz="2400" baseline="-25000">
                <a:solidFill>
                  <a:srgbClr val="0000FF"/>
                </a:solidFill>
                <a:latin typeface="Arial" panose="020B0604020202020204" pitchFamily="34" charset="0"/>
                <a:cs typeface="Arial" panose="020B0604020202020204" pitchFamily="34" charset="0"/>
              </a:rPr>
              <a:t>2</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khuếch</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tán</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từ</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mao</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mạch</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máu</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v</a:t>
            </a:r>
            <a:r>
              <a:rPr sz="2400" err="1">
                <a:solidFill>
                  <a:srgbClr val="0000FF"/>
                </a:solidFill>
                <a:latin typeface="Arial" panose="020B0604020202020204" pitchFamily="34" charset="0"/>
                <a:ea typeface="Arial" panose="020B0604020202020204" pitchFamily="34" charset="0"/>
              </a:rPr>
              <a:t>à</a:t>
            </a:r>
            <a:r>
              <a:rPr sz="2400" err="1">
                <a:solidFill>
                  <a:srgbClr val="0000FF"/>
                </a:solidFill>
                <a:latin typeface="Arial" panose="020B0604020202020204" pitchFamily="34" charset="0"/>
                <a:cs typeface="Arial" panose="020B0604020202020204" pitchFamily="34" charset="0"/>
              </a:rPr>
              <a:t>o</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phế</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nang</a:t>
            </a:r>
            <a:r>
              <a:rPr sz="2400">
                <a:solidFill>
                  <a:srgbClr val="0000FF"/>
                </a:solidFill>
                <a:latin typeface="Arial" panose="020B0604020202020204" pitchFamily="34" charset="0"/>
                <a:cs typeface="Arial" panose="020B0604020202020204" pitchFamily="34" charset="0"/>
              </a:rPr>
              <a:t>.</a:t>
            </a:r>
            <a:endParaRPr sz="2400">
              <a:solidFill>
                <a:srgbClr val="0000FF"/>
              </a:solidFill>
              <a:latin typeface="Arial" panose="020B0604020202020204" pitchFamily="34" charset="0"/>
              <a:ea typeface="Arial" panose="020B0604020202020204" pitchFamily="34" charset="0"/>
            </a:endParaRPr>
          </a:p>
        </p:txBody>
      </p:sp>
      <p:sp>
        <p:nvSpPr>
          <p:cNvPr id="137336" name="Rectangles 137335"/>
          <p:cNvSpPr/>
          <p:nvPr/>
        </p:nvSpPr>
        <p:spPr>
          <a:xfrm>
            <a:off x="3171825" y="4940300"/>
            <a:ext cx="5743575" cy="822325"/>
          </a:xfrm>
          <a:prstGeom prst="rect">
            <a:avLst/>
          </a:prstGeom>
          <a:noFill/>
          <a:ln w="9525">
            <a:noFill/>
          </a:ln>
        </p:spPr>
        <p:txBody>
          <a:bodyPr>
            <a:spAutoFit/>
          </a:bodyPr>
          <a:p>
            <a:pPr algn="just">
              <a:spcBef>
                <a:spcPct val="50000"/>
              </a:spcBef>
            </a:pPr>
            <a:r>
              <a:rPr sz="2400">
                <a:solidFill>
                  <a:srgbClr val="0000FF"/>
                </a:solidFill>
                <a:latin typeface="Arial" panose="020B0604020202020204" pitchFamily="34" charset="0"/>
                <a:cs typeface="Arial" panose="020B0604020202020204" pitchFamily="34" charset="0"/>
              </a:rPr>
              <a:t>Do </a:t>
            </a:r>
            <a:r>
              <a:rPr sz="2400" err="1">
                <a:solidFill>
                  <a:srgbClr val="0000FF"/>
                </a:solidFill>
                <a:latin typeface="Arial" panose="020B0604020202020204" pitchFamily="34" charset="0"/>
                <a:cs typeface="Arial" panose="020B0604020202020204" pitchFamily="34" charset="0"/>
              </a:rPr>
              <a:t>được</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l</a:t>
            </a:r>
            <a:r>
              <a:rPr sz="2400" err="1">
                <a:solidFill>
                  <a:srgbClr val="0000FF"/>
                </a:solidFill>
                <a:latin typeface="Arial" panose="020B0604020202020204" pitchFamily="34" charset="0"/>
                <a:ea typeface="Arial" panose="020B0604020202020204" pitchFamily="34" charset="0"/>
              </a:rPr>
              <a:t>à</a:t>
            </a:r>
            <a:r>
              <a:rPr sz="2400" err="1">
                <a:solidFill>
                  <a:srgbClr val="0000FF"/>
                </a:solidFill>
                <a:latin typeface="Arial" panose="020B0604020202020204" pitchFamily="34" charset="0"/>
                <a:cs typeface="Arial" panose="020B0604020202020204" pitchFamily="34" charset="0"/>
              </a:rPr>
              <a:t>m</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ẩm</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bởi</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lớp</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niêm</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mạc</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tiết</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chất</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nh</a:t>
            </a:r>
            <a:r>
              <a:rPr sz="2400" err="1">
                <a:solidFill>
                  <a:srgbClr val="0000FF"/>
                </a:solidFill>
                <a:latin typeface="Arial" panose="020B0604020202020204" pitchFamily="34" charset="0"/>
                <a:ea typeface="Arial" panose="020B0604020202020204" pitchFamily="34" charset="0"/>
              </a:rPr>
              <a:t>à</a:t>
            </a:r>
            <a:r>
              <a:rPr sz="2400" err="1">
                <a:solidFill>
                  <a:srgbClr val="0000FF"/>
                </a:solidFill>
                <a:latin typeface="Arial" panose="020B0604020202020204" pitchFamily="34" charset="0"/>
                <a:cs typeface="Arial" panose="020B0604020202020204" pitchFamily="34" charset="0"/>
              </a:rPr>
              <a:t>y</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phủ</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to</a:t>
            </a:r>
            <a:r>
              <a:rPr sz="2400" err="1">
                <a:solidFill>
                  <a:srgbClr val="0000FF"/>
                </a:solidFill>
                <a:latin typeface="Arial" panose="020B0604020202020204" pitchFamily="34" charset="0"/>
                <a:ea typeface="Arial" panose="020B0604020202020204" pitchFamily="34" charset="0"/>
              </a:rPr>
              <a:t>à</a:t>
            </a:r>
            <a:r>
              <a:rPr sz="2400" err="1">
                <a:solidFill>
                  <a:srgbClr val="0000FF"/>
                </a:solidFill>
                <a:latin typeface="Arial" panose="020B0604020202020204" pitchFamily="34" charset="0"/>
                <a:cs typeface="Arial" panose="020B0604020202020204" pitchFamily="34" charset="0"/>
              </a:rPr>
              <a:t>n</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bộ</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đường</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dẫn</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khí</a:t>
            </a:r>
            <a:r>
              <a:rPr sz="2400">
                <a:solidFill>
                  <a:srgbClr val="0000FF"/>
                </a:solidFill>
                <a:latin typeface="Arial" panose="020B0604020202020204" pitchFamily="34" charset="0"/>
                <a:cs typeface="Arial" panose="020B0604020202020204" pitchFamily="34" charset="0"/>
              </a:rPr>
              <a:t>.</a:t>
            </a:r>
            <a:endParaRPr sz="2400">
              <a:solidFill>
                <a:srgbClr val="0000FF"/>
              </a:solidFill>
              <a:latin typeface="Arial" panose="020B0604020202020204" pitchFamily="34" charset="0"/>
              <a:ea typeface="Arial" panose="020B0604020202020204" pitchFamily="34" charset="0"/>
            </a:endParaRPr>
          </a:p>
        </p:txBody>
      </p:sp>
      <p:sp>
        <p:nvSpPr>
          <p:cNvPr id="137337" name="Rectangles 137336"/>
          <p:cNvSpPr/>
          <p:nvPr/>
        </p:nvSpPr>
        <p:spPr>
          <a:xfrm>
            <a:off x="3171825" y="4343400"/>
            <a:ext cx="5743575" cy="457200"/>
          </a:xfrm>
          <a:prstGeom prst="rect">
            <a:avLst/>
          </a:prstGeom>
          <a:noFill/>
          <a:ln w="9525">
            <a:noFill/>
          </a:ln>
        </p:spPr>
        <p:txBody>
          <a:bodyPr>
            <a:spAutoFit/>
          </a:bodyPr>
          <a:p>
            <a:pPr>
              <a:spcBef>
                <a:spcPct val="50000"/>
              </a:spcBef>
            </a:pPr>
            <a:r>
              <a:rPr sz="2400" err="1">
                <a:solidFill>
                  <a:srgbClr val="0000FF"/>
                </a:solidFill>
                <a:latin typeface="Arial" panose="020B0604020202020204" pitchFamily="34" charset="0"/>
                <a:cs typeface="Arial" panose="020B0604020202020204" pitchFamily="34" charset="0"/>
              </a:rPr>
              <a:t>Không</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có</a:t>
            </a:r>
            <a:r>
              <a:rPr sz="2400">
                <a:solidFill>
                  <a:srgbClr val="0000FF"/>
                </a:solidFill>
                <a:latin typeface="Arial" panose="020B0604020202020204" pitchFamily="34" charset="0"/>
                <a:cs typeface="Arial" panose="020B0604020202020204" pitchFamily="34" charset="0"/>
              </a:rPr>
              <a:t> ý </a:t>
            </a:r>
            <a:r>
              <a:rPr sz="2400" err="1">
                <a:solidFill>
                  <a:srgbClr val="0000FF"/>
                </a:solidFill>
                <a:latin typeface="Arial" panose="020B0604020202020204" pitchFamily="34" charset="0"/>
                <a:cs typeface="Arial" panose="020B0604020202020204" pitchFamily="34" charset="0"/>
              </a:rPr>
              <a:t>nghĩa</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sinh</a:t>
            </a:r>
            <a:r>
              <a:rPr sz="2400">
                <a:solidFill>
                  <a:srgbClr val="0000FF"/>
                </a:solidFill>
                <a:latin typeface="Arial" panose="020B0604020202020204" pitchFamily="34" charset="0"/>
                <a:cs typeface="Arial" panose="020B0604020202020204" pitchFamily="34" charset="0"/>
              </a:rPr>
              <a:t> </a:t>
            </a:r>
            <a:r>
              <a:rPr sz="2400" err="1">
                <a:solidFill>
                  <a:srgbClr val="0000FF"/>
                </a:solidFill>
                <a:latin typeface="Arial" panose="020B0604020202020204" pitchFamily="34" charset="0"/>
                <a:cs typeface="Arial" panose="020B0604020202020204" pitchFamily="34" charset="0"/>
              </a:rPr>
              <a:t>học</a:t>
            </a:r>
            <a:r>
              <a:rPr sz="2400">
                <a:solidFill>
                  <a:srgbClr val="0000FF"/>
                </a:solidFill>
                <a:latin typeface="Arial" panose="020B0604020202020204" pitchFamily="34" charset="0"/>
                <a:cs typeface="Arial" panose="020B0604020202020204" pitchFamily="34" charset="0"/>
              </a:rPr>
              <a:t>.</a:t>
            </a:r>
            <a:endParaRPr sz="2400">
              <a:solidFill>
                <a:srgbClr val="0000FF"/>
              </a:solidFill>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7326"/>
                                        </p:tgtEl>
                                        <p:attrNameLst>
                                          <p:attrName>style.visibility</p:attrName>
                                        </p:attrNameLst>
                                      </p:cBhvr>
                                      <p:to>
                                        <p:strVal val="visible"/>
                                      </p:to>
                                    </p:set>
                                    <p:animEffect transition="in" filter="box(in)">
                                      <p:cBhvr>
                                        <p:cTn id="7" dur="500"/>
                                        <p:tgtEl>
                                          <p:spTgt spid="1373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7333"/>
                                        </p:tgtEl>
                                        <p:attrNameLst>
                                          <p:attrName>style.visibility</p:attrName>
                                        </p:attrNameLst>
                                      </p:cBhvr>
                                      <p:to>
                                        <p:strVal val="visible"/>
                                      </p:to>
                                    </p:set>
                                    <p:animEffect transition="in" filter="box(in)">
                                      <p:cBhvr>
                                        <p:cTn id="12" dur="500"/>
                                        <p:tgtEl>
                                          <p:spTgt spid="13733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7334"/>
                                        </p:tgtEl>
                                        <p:attrNameLst>
                                          <p:attrName>style.visibility</p:attrName>
                                        </p:attrNameLst>
                                      </p:cBhvr>
                                      <p:to>
                                        <p:strVal val="visible"/>
                                      </p:to>
                                    </p:set>
                                    <p:animEffect transition="in" filter="box(in)">
                                      <p:cBhvr>
                                        <p:cTn id="17" dur="500"/>
                                        <p:tgtEl>
                                          <p:spTgt spid="13733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7327"/>
                                        </p:tgtEl>
                                        <p:attrNameLst>
                                          <p:attrName>style.visibility</p:attrName>
                                        </p:attrNameLst>
                                      </p:cBhvr>
                                      <p:to>
                                        <p:strVal val="visible"/>
                                      </p:to>
                                    </p:set>
                                    <p:animEffect transition="in" filter="box(in)">
                                      <p:cBhvr>
                                        <p:cTn id="22" dur="500"/>
                                        <p:tgtEl>
                                          <p:spTgt spid="13732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7328"/>
                                        </p:tgtEl>
                                        <p:attrNameLst>
                                          <p:attrName>style.visibility</p:attrName>
                                        </p:attrNameLst>
                                      </p:cBhvr>
                                      <p:to>
                                        <p:strVal val="visible"/>
                                      </p:to>
                                    </p:set>
                                    <p:animEffect transition="in" filter="box(in)">
                                      <p:cBhvr>
                                        <p:cTn id="27" dur="500"/>
                                        <p:tgtEl>
                                          <p:spTgt spid="13732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7335"/>
                                        </p:tgtEl>
                                        <p:attrNameLst>
                                          <p:attrName>style.visibility</p:attrName>
                                        </p:attrNameLst>
                                      </p:cBhvr>
                                      <p:to>
                                        <p:strVal val="visible"/>
                                      </p:to>
                                    </p:set>
                                    <p:animEffect transition="in" filter="box(in)">
                                      <p:cBhvr>
                                        <p:cTn id="32" dur="500"/>
                                        <p:tgtEl>
                                          <p:spTgt spid="13733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37329"/>
                                        </p:tgtEl>
                                        <p:attrNameLst>
                                          <p:attrName>style.visibility</p:attrName>
                                        </p:attrNameLst>
                                      </p:cBhvr>
                                      <p:to>
                                        <p:strVal val="visible"/>
                                      </p:to>
                                    </p:set>
                                    <p:animEffect transition="in" filter="box(in)">
                                      <p:cBhvr>
                                        <p:cTn id="37" dur="500"/>
                                        <p:tgtEl>
                                          <p:spTgt spid="13732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37330"/>
                                        </p:tgtEl>
                                        <p:attrNameLst>
                                          <p:attrName>style.visibility</p:attrName>
                                        </p:attrNameLst>
                                      </p:cBhvr>
                                      <p:to>
                                        <p:strVal val="visible"/>
                                      </p:to>
                                    </p:set>
                                    <p:animEffect transition="in" filter="box(in)">
                                      <p:cBhvr>
                                        <p:cTn id="42" dur="500"/>
                                        <p:tgtEl>
                                          <p:spTgt spid="137330"/>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37337"/>
                                        </p:tgtEl>
                                        <p:attrNameLst>
                                          <p:attrName>style.visibility</p:attrName>
                                        </p:attrNameLst>
                                      </p:cBhvr>
                                      <p:to>
                                        <p:strVal val="visible"/>
                                      </p:to>
                                    </p:set>
                                    <p:animEffect transition="in" filter="box(in)">
                                      <p:cBhvr>
                                        <p:cTn id="47" dur="500"/>
                                        <p:tgtEl>
                                          <p:spTgt spid="13733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37331"/>
                                        </p:tgtEl>
                                        <p:attrNameLst>
                                          <p:attrName>style.visibility</p:attrName>
                                        </p:attrNameLst>
                                      </p:cBhvr>
                                      <p:to>
                                        <p:strVal val="visible"/>
                                      </p:to>
                                    </p:set>
                                    <p:animEffect transition="in" filter="box(in)">
                                      <p:cBhvr>
                                        <p:cTn id="52" dur="500"/>
                                        <p:tgtEl>
                                          <p:spTgt spid="137331"/>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37332"/>
                                        </p:tgtEl>
                                        <p:attrNameLst>
                                          <p:attrName>style.visibility</p:attrName>
                                        </p:attrNameLst>
                                      </p:cBhvr>
                                      <p:to>
                                        <p:strVal val="visible"/>
                                      </p:to>
                                    </p:set>
                                    <p:animEffect transition="in" filter="box(in)">
                                      <p:cBhvr>
                                        <p:cTn id="57" dur="500"/>
                                        <p:tgtEl>
                                          <p:spTgt spid="137332"/>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37336"/>
                                        </p:tgtEl>
                                        <p:attrNameLst>
                                          <p:attrName>style.visibility</p:attrName>
                                        </p:attrNameLst>
                                      </p:cBhvr>
                                      <p:to>
                                        <p:strVal val="visible"/>
                                      </p:to>
                                    </p:set>
                                    <p:animEffect transition="in" filter="box(in)">
                                      <p:cBhvr>
                                        <p:cTn id="62" dur="500"/>
                                        <p:tgtEl>
                                          <p:spTgt spid="137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326" grpId="0"/>
      <p:bldP spid="137327" grpId="0"/>
      <p:bldP spid="137328" grpId="0"/>
      <p:bldP spid="137329" grpId="0"/>
      <p:bldP spid="137330" grpId="0"/>
      <p:bldP spid="137331" grpId="0"/>
      <p:bldP spid="137332" grpId="0"/>
      <p:bldP spid="137333" grpId="0"/>
      <p:bldP spid="137334" grpId="0"/>
      <p:bldP spid="137335" grpId="0"/>
      <p:bldP spid="137336" grpId="0"/>
      <p:bldP spid="13733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2162" name="Rectangle 4"/>
          <p:cNvSpPr/>
          <p:nvPr/>
        </p:nvSpPr>
        <p:spPr>
          <a:xfrm>
            <a:off x="76200" y="-30162"/>
            <a:ext cx="8991600" cy="6950075"/>
          </a:xfrm>
          <a:prstGeom prst="rect">
            <a:avLst/>
          </a:prstGeom>
          <a:noFill/>
          <a:ln w="9525">
            <a:noFill/>
          </a:ln>
        </p:spPr>
        <p:txBody>
          <a:bodyPr anchor="ctr" anchorCtr="0">
            <a:spAutoFit/>
          </a:bodyPr>
          <a:p>
            <a:pPr algn="ctr"/>
            <a:r>
              <a:rPr sz="3000">
                <a:solidFill>
                  <a:srgbClr val="FF0000"/>
                </a:solidFill>
                <a:latin typeface="Arial" panose="020B0604020202020204" pitchFamily="34" charset="0"/>
              </a:rPr>
              <a:t>TRẢ LỜI</a:t>
            </a:r>
            <a:endParaRPr sz="3000">
              <a:solidFill>
                <a:srgbClr val="FF0000"/>
              </a:solidFill>
              <a:latin typeface="Arial" panose="020B0604020202020204" pitchFamily="34" charset="0"/>
            </a:endParaRPr>
          </a:p>
          <a:p>
            <a:pPr algn="just"/>
            <a:r>
              <a:rPr lang="nl-NL" altLang="x-none" sz="3000" dirty="0">
                <a:solidFill>
                  <a:srgbClr val="0000FF"/>
                </a:solidFill>
                <a:latin typeface="Arial" panose="020B0604020202020204" pitchFamily="34" charset="0"/>
              </a:rPr>
              <a:t>1. Hô hấp là quá trình </a:t>
            </a:r>
            <a:r>
              <a:rPr lang="nl-NL" altLang="x-none" sz="3000" dirty="0">
                <a:solidFill>
                  <a:srgbClr val="FF0000"/>
                </a:solidFill>
                <a:latin typeface="Arial" panose="020B0604020202020204" pitchFamily="34" charset="0"/>
              </a:rPr>
              <a:t>cung cấp oxi</a:t>
            </a:r>
            <a:r>
              <a:rPr lang="nl-NL" altLang="x-none" sz="3000" dirty="0">
                <a:solidFill>
                  <a:srgbClr val="0000FF"/>
                </a:solidFill>
                <a:latin typeface="Arial" panose="020B0604020202020204" pitchFamily="34" charset="0"/>
              </a:rPr>
              <a:t> cho các tế bào của cơ thể tạo ra năng lượng ATP cho mọi hoạt động sống của tế bào và cơ thể và </a:t>
            </a:r>
            <a:r>
              <a:rPr lang="nl-NL" altLang="x-none" sz="3000" dirty="0">
                <a:solidFill>
                  <a:srgbClr val="FF0000"/>
                </a:solidFill>
                <a:latin typeface="Arial" panose="020B0604020202020204" pitchFamily="34" charset="0"/>
              </a:rPr>
              <a:t>thải ra cacbonic</a:t>
            </a:r>
            <a:r>
              <a:rPr lang="nl-NL" altLang="x-none" sz="3000" dirty="0">
                <a:solidFill>
                  <a:srgbClr val="0000FF"/>
                </a:solidFill>
                <a:latin typeface="Arial" panose="020B0604020202020204" pitchFamily="34" charset="0"/>
              </a:rPr>
              <a:t> ra khỏi cơ thể.</a:t>
            </a:r>
            <a:endParaRPr sz="3000">
              <a:solidFill>
                <a:srgbClr val="0000FF"/>
              </a:solidFill>
              <a:latin typeface="Arial" panose="020B0604020202020204" pitchFamily="34" charset="0"/>
            </a:endParaRPr>
          </a:p>
          <a:p>
            <a:pPr algn="just"/>
            <a:r>
              <a:rPr lang="nl-NL" altLang="x-none" sz="3000" dirty="0">
                <a:solidFill>
                  <a:srgbClr val="0000FF"/>
                </a:solidFill>
                <a:latin typeface="Arial" panose="020B0604020202020204" pitchFamily="34" charset="0"/>
              </a:rPr>
              <a:t>2. Hệ hô hấp gồm:</a:t>
            </a:r>
            <a:endParaRPr lang="nl-NL" altLang="x-none" sz="3000" dirty="0">
              <a:solidFill>
                <a:srgbClr val="0000FF"/>
              </a:solidFill>
              <a:latin typeface="Arial" panose="020B0604020202020204" pitchFamily="34" charset="0"/>
            </a:endParaRPr>
          </a:p>
          <a:p>
            <a:pPr algn="just"/>
            <a:r>
              <a:rPr lang="nl-NL" altLang="x-none" sz="3000" dirty="0">
                <a:solidFill>
                  <a:srgbClr val="FF0000"/>
                </a:solidFill>
                <a:latin typeface="Arial" panose="020B0604020202020204" pitchFamily="34" charset="0"/>
              </a:rPr>
              <a:t>+ Đường dẫn khí</a:t>
            </a:r>
            <a:r>
              <a:rPr lang="nl-NL" altLang="x-none" sz="3000" dirty="0">
                <a:solidFill>
                  <a:srgbClr val="0000FF"/>
                </a:solidFill>
                <a:latin typeface="Arial" panose="020B0604020202020204" pitchFamily="34" charset="0"/>
              </a:rPr>
              <a:t>: gồm mũi, họng, thanh quản, khí quản, phế quản. </a:t>
            </a:r>
            <a:endParaRPr lang="nl-NL" altLang="x-none" sz="3000" dirty="0">
              <a:solidFill>
                <a:srgbClr val="0000FF"/>
              </a:solidFill>
              <a:latin typeface="Arial" panose="020B0604020202020204" pitchFamily="34" charset="0"/>
            </a:endParaRPr>
          </a:p>
          <a:p>
            <a:pPr algn="just"/>
            <a:r>
              <a:rPr lang="nl-NL" altLang="x-none" sz="3000" dirty="0">
                <a:solidFill>
                  <a:srgbClr val="FF0000"/>
                </a:solidFill>
                <a:latin typeface="Arial" panose="020B0604020202020204" pitchFamily="34" charset="0"/>
              </a:rPr>
              <a:t>+ Hai lá phổi</a:t>
            </a:r>
            <a:endParaRPr lang="nl-NL" altLang="x-none" sz="3000" dirty="0">
              <a:solidFill>
                <a:srgbClr val="FF0000"/>
              </a:solidFill>
              <a:latin typeface="Arial" panose="020B0604020202020204" pitchFamily="34" charset="0"/>
            </a:endParaRPr>
          </a:p>
          <a:p>
            <a:pPr algn="just"/>
            <a:r>
              <a:rPr lang="nl-NL" altLang="x-none" sz="3000" dirty="0">
                <a:solidFill>
                  <a:srgbClr val="0000FF"/>
                </a:solidFill>
                <a:latin typeface="Arial" panose="020B0604020202020204" pitchFamily="34" charset="0"/>
              </a:rPr>
              <a:t>- Chức năng:</a:t>
            </a:r>
            <a:endParaRPr lang="nl-NL" altLang="x-none" sz="3000" dirty="0">
              <a:solidFill>
                <a:srgbClr val="0000FF"/>
              </a:solidFill>
              <a:latin typeface="Arial" panose="020B0604020202020204" pitchFamily="34" charset="0"/>
            </a:endParaRPr>
          </a:p>
          <a:p>
            <a:pPr algn="just"/>
            <a:r>
              <a:rPr lang="nl-NL" altLang="x-none" sz="3000" dirty="0">
                <a:solidFill>
                  <a:srgbClr val="0000FF"/>
                </a:solidFill>
                <a:latin typeface="Arial" panose="020B0604020202020204" pitchFamily="34" charset="0"/>
              </a:rPr>
              <a:t>+ Đường dẫn khí có chức năng: dẫn khí vào và ra, ngăn  bụi, làm ẩm, làm ấm không khí đi vào và bảo vệ phổi.</a:t>
            </a:r>
            <a:endParaRPr lang="nl-NL" altLang="x-none" sz="3000" dirty="0">
              <a:solidFill>
                <a:srgbClr val="0000FF"/>
              </a:solidFill>
              <a:latin typeface="Arial" panose="020B0604020202020204" pitchFamily="34" charset="0"/>
            </a:endParaRPr>
          </a:p>
          <a:p>
            <a:pPr algn="just"/>
            <a:r>
              <a:rPr lang="nl-NL" altLang="x-none" sz="3000" dirty="0">
                <a:solidFill>
                  <a:srgbClr val="0000FF"/>
                </a:solidFill>
                <a:latin typeface="Arial" panose="020B0604020202020204" pitchFamily="34" charset="0"/>
              </a:rPr>
              <a:t>+ Phổi: Thực hiện trao đổi khí giữa cơ thể và môi trường ngoài.</a:t>
            </a:r>
            <a:endParaRPr sz="3000">
              <a:solidFill>
                <a:srgbClr val="0000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2162">
                                            <p:txEl>
                                              <p:charRg st="8" end="172"/>
                                            </p:txEl>
                                          </p:spTgt>
                                        </p:tgtEl>
                                        <p:attrNameLst>
                                          <p:attrName>style.visibility</p:attrName>
                                        </p:attrNameLst>
                                      </p:cBhvr>
                                      <p:to>
                                        <p:strVal val="visible"/>
                                      </p:to>
                                    </p:set>
                                    <p:anim calcmode="lin" valueType="num">
                                      <p:cBhvr>
                                        <p:cTn id="7" dur="500" fill="hold"/>
                                        <p:tgtEl>
                                          <p:spTgt spid="92162">
                                            <p:txEl>
                                              <p:charRg st="8" end="172"/>
                                            </p:txEl>
                                          </p:spTgt>
                                        </p:tgtEl>
                                        <p:attrNameLst>
                                          <p:attrName>ppt_w</p:attrName>
                                        </p:attrNameLst>
                                      </p:cBhvr>
                                      <p:tavLst>
                                        <p:tav tm="0">
                                          <p:val>
                                            <p:fltVal val="0.000000"/>
                                          </p:val>
                                        </p:tav>
                                        <p:tav tm="100000">
                                          <p:val>
                                            <p:strVal val="#ppt_w"/>
                                          </p:val>
                                        </p:tav>
                                      </p:tavLst>
                                    </p:anim>
                                    <p:anim calcmode="lin" valueType="num">
                                      <p:cBhvr>
                                        <p:cTn id="8" dur="500" fill="hold"/>
                                        <p:tgtEl>
                                          <p:spTgt spid="92162">
                                            <p:txEl>
                                              <p:charRg st="8" end="172"/>
                                            </p:txEl>
                                          </p:spTgt>
                                        </p:tgtEl>
                                        <p:attrNameLst>
                                          <p:attrName>ppt_h</p:attrName>
                                        </p:attrNameLst>
                                      </p:cBhvr>
                                      <p:tavLst>
                                        <p:tav tm="0">
                                          <p:val>
                                            <p:fltVal val="0.00000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2162">
                                            <p:txEl>
                                              <p:charRg st="172" end="190"/>
                                            </p:txEl>
                                          </p:spTgt>
                                        </p:tgtEl>
                                        <p:attrNameLst>
                                          <p:attrName>style.visibility</p:attrName>
                                        </p:attrNameLst>
                                      </p:cBhvr>
                                      <p:to>
                                        <p:strVal val="visible"/>
                                      </p:to>
                                    </p:set>
                                    <p:anim calcmode="lin" valueType="num">
                                      <p:cBhvr>
                                        <p:cTn id="11" dur="500" fill="hold"/>
                                        <p:tgtEl>
                                          <p:spTgt spid="92162">
                                            <p:txEl>
                                              <p:charRg st="172" end="190"/>
                                            </p:txEl>
                                          </p:spTgt>
                                        </p:tgtEl>
                                        <p:attrNameLst>
                                          <p:attrName>ppt_w</p:attrName>
                                        </p:attrNameLst>
                                      </p:cBhvr>
                                      <p:tavLst>
                                        <p:tav tm="0">
                                          <p:val>
                                            <p:fltVal val="0.000000"/>
                                          </p:val>
                                        </p:tav>
                                        <p:tav tm="100000">
                                          <p:val>
                                            <p:strVal val="#ppt_w"/>
                                          </p:val>
                                        </p:tav>
                                      </p:tavLst>
                                    </p:anim>
                                    <p:anim calcmode="lin" valueType="num">
                                      <p:cBhvr>
                                        <p:cTn id="12" dur="500" fill="hold"/>
                                        <p:tgtEl>
                                          <p:spTgt spid="92162">
                                            <p:txEl>
                                              <p:charRg st="172" end="190"/>
                                            </p:txEl>
                                          </p:spTgt>
                                        </p:tgtEl>
                                        <p:attrNameLst>
                                          <p:attrName>ppt_h</p:attrName>
                                        </p:attrNameLst>
                                      </p:cBhvr>
                                      <p:tavLst>
                                        <p:tav tm="0">
                                          <p:val>
                                            <p:fltVal val="0.00000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92162">
                                            <p:txEl>
                                              <p:charRg st="190" end="255"/>
                                            </p:txEl>
                                          </p:spTgt>
                                        </p:tgtEl>
                                        <p:attrNameLst>
                                          <p:attrName>style.visibility</p:attrName>
                                        </p:attrNameLst>
                                      </p:cBhvr>
                                      <p:to>
                                        <p:strVal val="visible"/>
                                      </p:to>
                                    </p:set>
                                    <p:anim calcmode="lin" valueType="num">
                                      <p:cBhvr>
                                        <p:cTn id="15" dur="500" fill="hold"/>
                                        <p:tgtEl>
                                          <p:spTgt spid="92162">
                                            <p:txEl>
                                              <p:charRg st="190" end="255"/>
                                            </p:txEl>
                                          </p:spTgt>
                                        </p:tgtEl>
                                        <p:attrNameLst>
                                          <p:attrName>ppt_w</p:attrName>
                                        </p:attrNameLst>
                                      </p:cBhvr>
                                      <p:tavLst>
                                        <p:tav tm="0">
                                          <p:val>
                                            <p:fltVal val="0.000000"/>
                                          </p:val>
                                        </p:tav>
                                        <p:tav tm="100000">
                                          <p:val>
                                            <p:strVal val="#ppt_w"/>
                                          </p:val>
                                        </p:tav>
                                      </p:tavLst>
                                    </p:anim>
                                    <p:anim calcmode="lin" valueType="num">
                                      <p:cBhvr>
                                        <p:cTn id="16" dur="500" fill="hold"/>
                                        <p:tgtEl>
                                          <p:spTgt spid="92162">
                                            <p:txEl>
                                              <p:charRg st="190" end="255"/>
                                            </p:txEl>
                                          </p:spTgt>
                                        </p:tgtEl>
                                        <p:attrNameLst>
                                          <p:attrName>ppt_h</p:attrName>
                                        </p:attrNameLst>
                                      </p:cBhvr>
                                      <p:tavLst>
                                        <p:tav tm="0">
                                          <p:val>
                                            <p:fltVal val="0.00000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92162">
                                            <p:txEl>
                                              <p:charRg st="255" end="269"/>
                                            </p:txEl>
                                          </p:spTgt>
                                        </p:tgtEl>
                                        <p:attrNameLst>
                                          <p:attrName>style.visibility</p:attrName>
                                        </p:attrNameLst>
                                      </p:cBhvr>
                                      <p:to>
                                        <p:strVal val="visible"/>
                                      </p:to>
                                    </p:set>
                                    <p:anim calcmode="lin" valueType="num">
                                      <p:cBhvr>
                                        <p:cTn id="19" dur="500" fill="hold"/>
                                        <p:tgtEl>
                                          <p:spTgt spid="92162">
                                            <p:txEl>
                                              <p:charRg st="255" end="269"/>
                                            </p:txEl>
                                          </p:spTgt>
                                        </p:tgtEl>
                                        <p:attrNameLst>
                                          <p:attrName>ppt_w</p:attrName>
                                        </p:attrNameLst>
                                      </p:cBhvr>
                                      <p:tavLst>
                                        <p:tav tm="0">
                                          <p:val>
                                            <p:fltVal val="0.000000"/>
                                          </p:val>
                                        </p:tav>
                                        <p:tav tm="100000">
                                          <p:val>
                                            <p:strVal val="#ppt_w"/>
                                          </p:val>
                                        </p:tav>
                                      </p:tavLst>
                                    </p:anim>
                                    <p:anim calcmode="lin" valueType="num">
                                      <p:cBhvr>
                                        <p:cTn id="20" dur="500" fill="hold"/>
                                        <p:tgtEl>
                                          <p:spTgt spid="92162">
                                            <p:txEl>
                                              <p:charRg st="255" end="269"/>
                                            </p:txEl>
                                          </p:spTgt>
                                        </p:tgtEl>
                                        <p:attrNameLst>
                                          <p:attrName>ppt_h</p:attrName>
                                        </p:attrNameLst>
                                      </p:cBhvr>
                                      <p:tavLst>
                                        <p:tav tm="0">
                                          <p:val>
                                            <p:fltVal val="0.00000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92162">
                                            <p:txEl>
                                              <p:charRg st="269" end="282"/>
                                            </p:txEl>
                                          </p:spTgt>
                                        </p:tgtEl>
                                        <p:attrNameLst>
                                          <p:attrName>style.visibility</p:attrName>
                                        </p:attrNameLst>
                                      </p:cBhvr>
                                      <p:to>
                                        <p:strVal val="visible"/>
                                      </p:to>
                                    </p:set>
                                    <p:anim calcmode="lin" valueType="num">
                                      <p:cBhvr>
                                        <p:cTn id="23" dur="500" fill="hold"/>
                                        <p:tgtEl>
                                          <p:spTgt spid="92162">
                                            <p:txEl>
                                              <p:charRg st="269" end="282"/>
                                            </p:txEl>
                                          </p:spTgt>
                                        </p:tgtEl>
                                        <p:attrNameLst>
                                          <p:attrName>ppt_w</p:attrName>
                                        </p:attrNameLst>
                                      </p:cBhvr>
                                      <p:tavLst>
                                        <p:tav tm="0">
                                          <p:val>
                                            <p:fltVal val="0.000000"/>
                                          </p:val>
                                        </p:tav>
                                        <p:tav tm="100000">
                                          <p:val>
                                            <p:strVal val="#ppt_w"/>
                                          </p:val>
                                        </p:tav>
                                      </p:tavLst>
                                    </p:anim>
                                    <p:anim calcmode="lin" valueType="num">
                                      <p:cBhvr>
                                        <p:cTn id="24" dur="500" fill="hold"/>
                                        <p:tgtEl>
                                          <p:spTgt spid="92162">
                                            <p:txEl>
                                              <p:charRg st="269" end="282"/>
                                            </p:txEl>
                                          </p:spTgt>
                                        </p:tgtEl>
                                        <p:attrNameLst>
                                          <p:attrName>ppt_h</p:attrName>
                                        </p:attrNameLst>
                                      </p:cBhvr>
                                      <p:tavLst>
                                        <p:tav tm="0">
                                          <p:val>
                                            <p:fltVal val="0.00000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92162">
                                            <p:txEl>
                                              <p:charRg st="282" end="390"/>
                                            </p:txEl>
                                          </p:spTgt>
                                        </p:tgtEl>
                                        <p:attrNameLst>
                                          <p:attrName>style.visibility</p:attrName>
                                        </p:attrNameLst>
                                      </p:cBhvr>
                                      <p:to>
                                        <p:strVal val="visible"/>
                                      </p:to>
                                    </p:set>
                                    <p:anim calcmode="lin" valueType="num">
                                      <p:cBhvr>
                                        <p:cTn id="27" dur="500" fill="hold"/>
                                        <p:tgtEl>
                                          <p:spTgt spid="92162">
                                            <p:txEl>
                                              <p:charRg st="282" end="390"/>
                                            </p:txEl>
                                          </p:spTgt>
                                        </p:tgtEl>
                                        <p:attrNameLst>
                                          <p:attrName>ppt_w</p:attrName>
                                        </p:attrNameLst>
                                      </p:cBhvr>
                                      <p:tavLst>
                                        <p:tav tm="0">
                                          <p:val>
                                            <p:fltVal val="0.000000"/>
                                          </p:val>
                                        </p:tav>
                                        <p:tav tm="100000">
                                          <p:val>
                                            <p:strVal val="#ppt_w"/>
                                          </p:val>
                                        </p:tav>
                                      </p:tavLst>
                                    </p:anim>
                                    <p:anim calcmode="lin" valueType="num">
                                      <p:cBhvr>
                                        <p:cTn id="28" dur="500" fill="hold"/>
                                        <p:tgtEl>
                                          <p:spTgt spid="92162">
                                            <p:txEl>
                                              <p:charRg st="282" end="390"/>
                                            </p:txEl>
                                          </p:spTgt>
                                        </p:tgtEl>
                                        <p:attrNameLst>
                                          <p:attrName>ppt_h</p:attrName>
                                        </p:attrNameLst>
                                      </p:cBhvr>
                                      <p:tavLst>
                                        <p:tav tm="0">
                                          <p:val>
                                            <p:fltVal val="0.00000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92162">
                                            <p:txEl>
                                              <p:charRg st="390" end="454"/>
                                            </p:txEl>
                                          </p:spTgt>
                                        </p:tgtEl>
                                        <p:attrNameLst>
                                          <p:attrName>style.visibility</p:attrName>
                                        </p:attrNameLst>
                                      </p:cBhvr>
                                      <p:to>
                                        <p:strVal val="visible"/>
                                      </p:to>
                                    </p:set>
                                    <p:anim calcmode="lin" valueType="num">
                                      <p:cBhvr>
                                        <p:cTn id="31" dur="500" fill="hold"/>
                                        <p:tgtEl>
                                          <p:spTgt spid="92162">
                                            <p:txEl>
                                              <p:charRg st="390" end="454"/>
                                            </p:txEl>
                                          </p:spTgt>
                                        </p:tgtEl>
                                        <p:attrNameLst>
                                          <p:attrName>ppt_w</p:attrName>
                                        </p:attrNameLst>
                                      </p:cBhvr>
                                      <p:tavLst>
                                        <p:tav tm="0">
                                          <p:val>
                                            <p:fltVal val="0.000000"/>
                                          </p:val>
                                        </p:tav>
                                        <p:tav tm="100000">
                                          <p:val>
                                            <p:strVal val="#ppt_w"/>
                                          </p:val>
                                        </p:tav>
                                      </p:tavLst>
                                    </p:anim>
                                    <p:anim calcmode="lin" valueType="num">
                                      <p:cBhvr>
                                        <p:cTn id="32" dur="500" fill="hold"/>
                                        <p:tgtEl>
                                          <p:spTgt spid="92162">
                                            <p:txEl>
                                              <p:charRg st="390" end="454"/>
                                            </p:txEl>
                                          </p:spTgt>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8243" name="Rectangles 138242"/>
          <p:cNvSpPr/>
          <p:nvPr/>
        </p:nvSpPr>
        <p:spPr>
          <a:xfrm>
            <a:off x="228600" y="0"/>
            <a:ext cx="8610600" cy="521970"/>
          </a:xfrm>
          <a:prstGeom prst="rect">
            <a:avLst/>
          </a:prstGeom>
          <a:noFill/>
          <a:ln w="9525">
            <a:noFill/>
          </a:ln>
        </p:spPr>
        <p:txBody>
          <a:bodyPr>
            <a:spAutoFit/>
          </a:bodyPr>
          <a:p>
            <a:pPr algn="ctr"/>
            <a:r>
              <a:rPr sz="2800" b="1">
                <a:solidFill>
                  <a:srgbClr val="FF0000"/>
                </a:solidFill>
                <a:latin typeface="Arial" panose="020B0604020202020204" pitchFamily="34" charset="0"/>
              </a:rPr>
              <a:t>Bài 21: HOẠT ĐỘNG HÔ HẤP</a:t>
            </a:r>
            <a:endParaRPr sz="2800" b="1">
              <a:solidFill>
                <a:srgbClr val="FF0000"/>
              </a:solidFill>
              <a:latin typeface="Arial" panose="020B0604020202020204" pitchFamily="34" charset="0"/>
            </a:endParaRPr>
          </a:p>
        </p:txBody>
      </p:sp>
      <p:sp>
        <p:nvSpPr>
          <p:cNvPr id="138244" name="Rectangle 5"/>
          <p:cNvSpPr/>
          <p:nvPr/>
        </p:nvSpPr>
        <p:spPr>
          <a:xfrm>
            <a:off x="76200" y="381000"/>
            <a:ext cx="8300720" cy="533400"/>
          </a:xfrm>
          <a:prstGeom prst="rect">
            <a:avLst/>
          </a:prstGeom>
          <a:noFill/>
          <a:ln w="9525">
            <a:noFill/>
          </a:ln>
        </p:spPr>
        <p: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lvl="0" eaLnBrk="1" hangingPunct="1">
              <a:buNone/>
            </a:pPr>
            <a:r>
              <a:rPr lang="en-US" sz="2400" b="1" u="sng">
                <a:solidFill>
                  <a:srgbClr val="33CC33"/>
                </a:solidFill>
              </a:rPr>
              <a:t>II.TRAO ĐỔI KHÍ Ở PHỔI VÀ TẾ BÀO</a:t>
            </a:r>
            <a:r>
              <a:rPr sz="2400" b="1" u="sng">
                <a:solidFill>
                  <a:srgbClr val="33CC33"/>
                </a:solidFill>
              </a:rPr>
              <a:t> </a:t>
            </a:r>
            <a:r>
              <a:rPr sz="3000">
                <a:solidFill>
                  <a:srgbClr val="0000FF"/>
                </a:solidFill>
              </a:rPr>
              <a:t>                                              </a:t>
            </a:r>
            <a:endParaRPr sz="3000">
              <a:solidFill>
                <a:srgbClr val="0000FF"/>
              </a:solidFill>
            </a:endParaRPr>
          </a:p>
        </p:txBody>
      </p:sp>
      <p:pic>
        <p:nvPicPr>
          <p:cNvPr id="138290" name="Picture 138289" descr="H 21-4 TDK o phoi va te bao"/>
          <p:cNvPicPr>
            <a:picLocks noChangeAspect="1"/>
          </p:cNvPicPr>
          <p:nvPr/>
        </p:nvPicPr>
        <p:blipFill>
          <a:blip r:embed="rId1"/>
          <a:stretch>
            <a:fillRect/>
          </a:stretch>
        </p:blipFill>
        <p:spPr>
          <a:xfrm>
            <a:off x="228600" y="2057400"/>
            <a:ext cx="8915400" cy="4800600"/>
          </a:xfrm>
          <a:prstGeom prst="rect">
            <a:avLst/>
          </a:prstGeom>
          <a:noFill/>
          <a:ln w="9525">
            <a:noFill/>
          </a:ln>
        </p:spPr>
      </p:pic>
      <p:pic>
        <p:nvPicPr>
          <p:cNvPr id="28750" name="Picture 78" descr="Picture1"/>
          <p:cNvPicPr>
            <a:picLocks noChangeAspect="1"/>
          </p:cNvPicPr>
          <p:nvPr/>
        </p:nvPicPr>
        <p:blipFill>
          <a:blip r:embed="rId2"/>
          <a:stretch>
            <a:fillRect/>
          </a:stretch>
        </p:blipFill>
        <p:spPr>
          <a:xfrm>
            <a:off x="0" y="914400"/>
            <a:ext cx="685800" cy="533400"/>
          </a:xfrm>
          <a:prstGeom prst="rect">
            <a:avLst/>
          </a:prstGeom>
          <a:noFill/>
          <a:ln w="9525">
            <a:noFill/>
          </a:ln>
        </p:spPr>
      </p:pic>
      <p:pic>
        <p:nvPicPr>
          <p:cNvPr id="12" name="Picture 11" descr="book9"/>
          <p:cNvPicPr>
            <a:picLocks noChangeAspect="1"/>
          </p:cNvPicPr>
          <p:nvPr/>
        </p:nvPicPr>
        <p:blipFill>
          <a:blip r:embed="rId3"/>
          <a:stretch>
            <a:fillRect/>
          </a:stretch>
        </p:blipFill>
        <p:spPr>
          <a:xfrm>
            <a:off x="8686800" y="0"/>
            <a:ext cx="457200" cy="520700"/>
          </a:xfrm>
          <a:prstGeom prst="rect">
            <a:avLst/>
          </a:prstGeom>
          <a:noFill/>
          <a:ln w="9525">
            <a:noFill/>
          </a:ln>
        </p:spPr>
      </p:pic>
      <p:sp>
        <p:nvSpPr>
          <p:cNvPr id="138294" name="Text Box 138293"/>
          <p:cNvSpPr txBox="1"/>
          <p:nvPr/>
        </p:nvSpPr>
        <p:spPr>
          <a:xfrm>
            <a:off x="3200400" y="3886200"/>
            <a:ext cx="603250" cy="366713"/>
          </a:xfrm>
          <a:prstGeom prst="rect">
            <a:avLst/>
          </a:prstGeom>
          <a:noFill/>
          <a:ln w="9525">
            <a:noFill/>
          </a:ln>
        </p:spPr>
        <p:txBody>
          <a:bodyPr>
            <a:spAutoFit/>
          </a:bodyPr>
          <a:p>
            <a:pPr eaLnBrk="0" hangingPunct="0"/>
            <a:r>
              <a:rPr b="1">
                <a:solidFill>
                  <a:srgbClr val="0000FF"/>
                </a:solidFill>
                <a:latin typeface="Times New Roman" panose="02020603050405020304" pitchFamily="18" charset="0"/>
              </a:rPr>
              <a:t>CO</a:t>
            </a:r>
            <a:r>
              <a:rPr b="1" baseline="-25000">
                <a:solidFill>
                  <a:srgbClr val="0000FF"/>
                </a:solidFill>
                <a:latin typeface="Times New Roman" panose="02020603050405020304" pitchFamily="18" charset="0"/>
              </a:rPr>
              <a:t>2</a:t>
            </a:r>
            <a:endParaRPr b="1">
              <a:solidFill>
                <a:srgbClr val="0000FF"/>
              </a:solidFill>
              <a:latin typeface="Times New Roman" panose="02020603050405020304" pitchFamily="18" charset="0"/>
            </a:endParaRPr>
          </a:p>
        </p:txBody>
      </p:sp>
      <p:sp>
        <p:nvSpPr>
          <p:cNvPr id="138295" name="Text Box 138294"/>
          <p:cNvSpPr txBox="1"/>
          <p:nvPr/>
        </p:nvSpPr>
        <p:spPr>
          <a:xfrm>
            <a:off x="457200" y="3886200"/>
            <a:ext cx="609600" cy="366713"/>
          </a:xfrm>
          <a:prstGeom prst="rect">
            <a:avLst/>
          </a:prstGeom>
          <a:noFill/>
          <a:ln w="9525">
            <a:noFill/>
          </a:ln>
        </p:spPr>
        <p:txBody>
          <a:bodyPr>
            <a:spAutoFit/>
          </a:bodyPr>
          <a:p>
            <a:pPr eaLnBrk="0" hangingPunct="0"/>
            <a:r>
              <a:rPr b="1">
                <a:solidFill>
                  <a:srgbClr val="FF0066"/>
                </a:solidFill>
                <a:latin typeface="Times New Roman" panose="02020603050405020304" pitchFamily="18" charset="0"/>
              </a:rPr>
              <a:t>O</a:t>
            </a:r>
            <a:r>
              <a:rPr b="1" baseline="-25000">
                <a:solidFill>
                  <a:srgbClr val="FF0066"/>
                </a:solidFill>
                <a:latin typeface="Times New Roman" panose="02020603050405020304" pitchFamily="18" charset="0"/>
              </a:rPr>
              <a:t>2</a:t>
            </a:r>
            <a:endParaRPr b="1">
              <a:solidFill>
                <a:srgbClr val="FF0066"/>
              </a:solidFill>
              <a:latin typeface="Times New Roman" panose="02020603050405020304" pitchFamily="18" charset="0"/>
            </a:endParaRPr>
          </a:p>
        </p:txBody>
      </p:sp>
      <p:sp>
        <p:nvSpPr>
          <p:cNvPr id="138296" name="Text Box 138295"/>
          <p:cNvSpPr txBox="1"/>
          <p:nvPr/>
        </p:nvSpPr>
        <p:spPr>
          <a:xfrm>
            <a:off x="7467600" y="2438400"/>
            <a:ext cx="603250" cy="366713"/>
          </a:xfrm>
          <a:prstGeom prst="rect">
            <a:avLst/>
          </a:prstGeom>
          <a:noFill/>
          <a:ln w="9525">
            <a:noFill/>
          </a:ln>
        </p:spPr>
        <p:txBody>
          <a:bodyPr>
            <a:spAutoFit/>
          </a:bodyPr>
          <a:p>
            <a:pPr eaLnBrk="0" hangingPunct="0"/>
            <a:r>
              <a:rPr b="1">
                <a:solidFill>
                  <a:srgbClr val="0000FF"/>
                </a:solidFill>
                <a:latin typeface="Times New Roman" panose="02020603050405020304" pitchFamily="18" charset="0"/>
              </a:rPr>
              <a:t>CO</a:t>
            </a:r>
            <a:r>
              <a:rPr b="1" baseline="-25000">
                <a:solidFill>
                  <a:srgbClr val="0000FF"/>
                </a:solidFill>
                <a:latin typeface="Times New Roman" panose="02020603050405020304" pitchFamily="18" charset="0"/>
              </a:rPr>
              <a:t>2</a:t>
            </a:r>
            <a:endParaRPr b="1">
              <a:solidFill>
                <a:srgbClr val="0000FF"/>
              </a:solidFill>
              <a:latin typeface="Times New Roman" panose="02020603050405020304" pitchFamily="18" charset="0"/>
            </a:endParaRPr>
          </a:p>
        </p:txBody>
      </p:sp>
      <p:sp>
        <p:nvSpPr>
          <p:cNvPr id="138297" name="Text Box 138296"/>
          <p:cNvSpPr txBox="1"/>
          <p:nvPr/>
        </p:nvSpPr>
        <p:spPr>
          <a:xfrm>
            <a:off x="6324600" y="4800600"/>
            <a:ext cx="742950" cy="366713"/>
          </a:xfrm>
          <a:prstGeom prst="rect">
            <a:avLst/>
          </a:prstGeom>
          <a:noFill/>
          <a:ln w="9525">
            <a:noFill/>
          </a:ln>
        </p:spPr>
        <p:txBody>
          <a:bodyPr>
            <a:spAutoFit/>
          </a:bodyPr>
          <a:p>
            <a:pPr eaLnBrk="0" hangingPunct="0"/>
            <a:r>
              <a:rPr b="1">
                <a:solidFill>
                  <a:srgbClr val="FF0066"/>
                </a:solidFill>
                <a:latin typeface="Times New Roman" panose="02020603050405020304" pitchFamily="18" charset="0"/>
              </a:rPr>
              <a:t>O</a:t>
            </a:r>
            <a:r>
              <a:rPr b="1" baseline="-25000">
                <a:solidFill>
                  <a:srgbClr val="FF0066"/>
                </a:solidFill>
                <a:latin typeface="Times New Roman" panose="02020603050405020304" pitchFamily="18" charset="0"/>
              </a:rPr>
              <a:t>2</a:t>
            </a:r>
            <a:endParaRPr b="1">
              <a:solidFill>
                <a:srgbClr val="FF0066"/>
              </a:solidFill>
              <a:latin typeface="Times New Roman" panose="02020603050405020304" pitchFamily="18" charset="0"/>
            </a:endParaRPr>
          </a:p>
        </p:txBody>
      </p:sp>
      <p:sp>
        <p:nvSpPr>
          <p:cNvPr id="138298" name="Text Box 138297"/>
          <p:cNvSpPr txBox="1"/>
          <p:nvPr/>
        </p:nvSpPr>
        <p:spPr>
          <a:xfrm>
            <a:off x="76200" y="838200"/>
            <a:ext cx="8915400" cy="1006475"/>
          </a:xfrm>
          <a:prstGeom prst="rect">
            <a:avLst/>
          </a:prstGeom>
          <a:noFill/>
          <a:ln w="9525">
            <a:noFill/>
          </a:ln>
        </p:spPr>
        <p:txBody>
          <a:bodyPr>
            <a:spAutoFit/>
          </a:bodyPr>
          <a:p>
            <a:pPr algn="just" eaLnBrk="0" hangingPunct="0">
              <a:spcBef>
                <a:spcPct val="50000"/>
              </a:spcBef>
            </a:pP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Sự</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trao</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đổi</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khí</a:t>
            </a:r>
            <a:r>
              <a:rPr sz="3000">
                <a:solidFill>
                  <a:srgbClr val="FF0000"/>
                </a:solidFill>
                <a:latin typeface="Arial" panose="020B0604020202020204" pitchFamily="34" charset="0"/>
              </a:rPr>
              <a:t> ở </a:t>
            </a:r>
            <a:r>
              <a:rPr sz="3000" err="1">
                <a:solidFill>
                  <a:srgbClr val="FF0000"/>
                </a:solidFill>
                <a:latin typeface="Arial" panose="020B0604020202020204" pitchFamily="34" charset="0"/>
              </a:rPr>
              <a:t>phổi</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và</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tế</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bào</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được</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thực</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hiện</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theo</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cơ</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chế</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nào</a:t>
            </a:r>
            <a:r>
              <a:rPr sz="3000">
                <a:solidFill>
                  <a:srgbClr val="FF0000"/>
                </a:solidFill>
                <a:latin typeface="Arial" panose="020B0604020202020204" pitchFamily="34" charset="0"/>
              </a:rPr>
              <a:t>?</a:t>
            </a:r>
            <a:endParaRPr sz="3000">
              <a:solidFill>
                <a:srgbClr val="FF0000"/>
              </a:solidFill>
              <a:latin typeface="Arial" panose="020B0604020202020204" pitchFamily="34" charset="0"/>
            </a:endParaRPr>
          </a:p>
        </p:txBody>
      </p:sp>
      <p:sp>
        <p:nvSpPr>
          <p:cNvPr id="138299" name="Text Box 138298"/>
          <p:cNvSpPr txBox="1"/>
          <p:nvPr/>
        </p:nvSpPr>
        <p:spPr>
          <a:xfrm>
            <a:off x="0" y="838200"/>
            <a:ext cx="9144000" cy="1463675"/>
          </a:xfrm>
          <a:prstGeom prst="rect">
            <a:avLst/>
          </a:prstGeom>
          <a:noFill/>
          <a:ln w="9525">
            <a:noFill/>
          </a:ln>
        </p:spPr>
        <p:txBody>
          <a:bodyPr>
            <a:spAutoFit/>
          </a:bodyPr>
          <a:p>
            <a:pPr algn="just" eaLnBrk="0" hangingPunct="0">
              <a:spcBef>
                <a:spcPct val="50000"/>
              </a:spcBef>
            </a:pPr>
            <a:r>
              <a:rPr sz="3000">
                <a:solidFill>
                  <a:srgbClr val="0000FF"/>
                </a:solidFill>
                <a:latin typeface="Arial" panose="020B0604020202020204" pitchFamily="34" charset="0"/>
              </a:rPr>
              <a:t>       - </a:t>
            </a:r>
            <a:r>
              <a:rPr sz="3000" err="1">
                <a:solidFill>
                  <a:srgbClr val="0000FF"/>
                </a:solidFill>
                <a:latin typeface="Arial" panose="020B0604020202020204" pitchFamily="34" charset="0"/>
              </a:rPr>
              <a:t>Sự</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trao</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đổi</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khí</a:t>
            </a:r>
            <a:r>
              <a:rPr sz="3000">
                <a:solidFill>
                  <a:srgbClr val="0000FF"/>
                </a:solidFill>
                <a:latin typeface="Arial" panose="020B0604020202020204" pitchFamily="34" charset="0"/>
              </a:rPr>
              <a:t> ở </a:t>
            </a:r>
            <a:r>
              <a:rPr sz="3000" err="1">
                <a:solidFill>
                  <a:srgbClr val="0000FF"/>
                </a:solidFill>
                <a:latin typeface="Arial" panose="020B0604020202020204" pitchFamily="34" charset="0"/>
              </a:rPr>
              <a:t>phổi</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và</a:t>
            </a:r>
            <a:r>
              <a:rPr sz="3000">
                <a:solidFill>
                  <a:srgbClr val="0000FF"/>
                </a:solidFill>
                <a:latin typeface="Arial" panose="020B0604020202020204" pitchFamily="34" charset="0"/>
              </a:rPr>
              <a:t> ở </a:t>
            </a:r>
            <a:r>
              <a:rPr sz="3000" err="1">
                <a:solidFill>
                  <a:srgbClr val="0000FF"/>
                </a:solidFill>
                <a:latin typeface="Arial" panose="020B0604020202020204" pitchFamily="34" charset="0"/>
              </a:rPr>
              <a:t>tế</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bào</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được</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thực</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hiện</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theo</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cơ</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chế</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khuếch</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tán</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từ</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nơi</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có</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nồng</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độ</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cao</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đến</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nơi</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có</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nồng</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độ</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thấp</a:t>
            </a:r>
            <a:r>
              <a:rPr sz="3000">
                <a:solidFill>
                  <a:srgbClr val="0000FF"/>
                </a:solidFill>
                <a:latin typeface="Arial" panose="020B0604020202020204" pitchFamily="34" charset="0"/>
              </a:rPr>
              <a:t>.</a:t>
            </a:r>
            <a:endParaRPr sz="3000">
              <a:solidFill>
                <a:srgbClr val="0000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138294"/>
                                        </p:tgtEl>
                                        <p:attrNameLst>
                                          <p:attrName>style.visibility</p:attrName>
                                        </p:attrNameLst>
                                      </p:cBhvr>
                                      <p:to>
                                        <p:strVal val="visible"/>
                                      </p:to>
                                    </p:set>
                                    <p:animEffect transition="in" filter="wheel(8)">
                                      <p:cBhvr>
                                        <p:cTn id="7" dur="500"/>
                                        <p:tgtEl>
                                          <p:spTgt spid="138294"/>
                                        </p:tgtEl>
                                      </p:cBhvr>
                                    </p:animEffect>
                                  </p:childTnLst>
                                </p:cTn>
                              </p:par>
                              <p:par>
                                <p:cTn id="8" presetID="51" presetClass="path" presetSubtype="0" repeatCount="indefinite" accel="50000" decel="50000" fill="hold" nodeType="withEffect">
                                  <p:stCondLst>
                                    <p:cond delay="0"/>
                                  </p:stCondLst>
                                  <p:childTnLst>
                                    <p:animMotion origin="layout" path="M -0.03264 0.03631 L -0.08039 0.0444 C -0.08594 0.04578 -0.09861 0.05411 -0.11111 0.06313 C -0.12466 0.07261 -0.13542 0.08139 -0.14184 0.0911 L -0.17136 0.13526 " pathEditMode="relative" rAng="1946048848" ptsTypes="FffFF">
                                      <p:cBhvr>
                                        <p:cTn id="9" dur="2000" fill="hold"/>
                                        <p:tgtEl>
                                          <p:spTgt spid="138294"/>
                                        </p:tgtEl>
                                        <p:attrNameLst>
                                          <p:attrName>ppt_x</p:attrName>
                                          <p:attrName>ppt_y</p:attrName>
                                        </p:attrNameLst>
                                      </p:cBhvr>
                                      <p:rCtr x="-7400" y="3800"/>
                                    </p:animMotion>
                                  </p:childTnLst>
                                </p:cTn>
                              </p:par>
                              <p:par>
                                <p:cTn id="10" presetID="21" presetClass="entr" presetSubtype="8" fill="hold" nodeType="withEffect">
                                  <p:stCondLst>
                                    <p:cond delay="0"/>
                                  </p:stCondLst>
                                  <p:childTnLst>
                                    <p:set>
                                      <p:cBhvr>
                                        <p:cTn id="11" dur="1" fill="hold">
                                          <p:stCondLst>
                                            <p:cond delay="0"/>
                                          </p:stCondLst>
                                        </p:cTn>
                                        <p:tgtEl>
                                          <p:spTgt spid="138295"/>
                                        </p:tgtEl>
                                        <p:attrNameLst>
                                          <p:attrName>style.visibility</p:attrName>
                                        </p:attrNameLst>
                                      </p:cBhvr>
                                      <p:to>
                                        <p:strVal val="visible"/>
                                      </p:to>
                                    </p:set>
                                    <p:animEffect transition="in" filter="wheel(8)">
                                      <p:cBhvr>
                                        <p:cTn id="12" dur="500"/>
                                        <p:tgtEl>
                                          <p:spTgt spid="138295"/>
                                        </p:tgtEl>
                                      </p:cBhvr>
                                    </p:animEffect>
                                  </p:childTnLst>
                                </p:cTn>
                              </p:par>
                              <p:par>
                                <p:cTn id="13" presetID="37" presetClass="path" presetSubtype="0" repeatCount="indefinite" accel="50000" decel="50000" fill="hold" nodeType="withEffect">
                                  <p:stCondLst>
                                    <p:cond delay="0"/>
                                  </p:stCondLst>
                                  <p:childTnLst>
                                    <p:animMotion origin="layout" path="M 0.00087 0.02868 L 0.05625 0.02266 C 0.06823 0.02035 0.08403 0.01688 0.10052 0.00532 C 0.11858 -0.00531 0.13177 -0.01456 0.14045 -0.02543 L 0.18195 -0.0756 " pathEditMode="relative" rAng="1203455968" ptsTypes="FffFF">
                                      <p:cBhvr>
                                        <p:cTn id="14" dur="2000" fill="hold"/>
                                        <p:tgtEl>
                                          <p:spTgt spid="138295"/>
                                        </p:tgtEl>
                                        <p:attrNameLst>
                                          <p:attrName>ppt_x</p:attrName>
                                          <p:attrName>ppt_y</p:attrName>
                                        </p:attrNameLst>
                                      </p:cBhvr>
                                      <p:rCtr x="9500" y="-3700"/>
                                    </p:animMotion>
                                  </p:childTnLst>
                                </p:cTn>
                              </p:par>
                              <p:par>
                                <p:cTn id="15" presetID="21" presetClass="entr" presetSubtype="8" fill="hold" nodeType="withEffect">
                                  <p:stCondLst>
                                    <p:cond delay="0"/>
                                  </p:stCondLst>
                                  <p:childTnLst>
                                    <p:set>
                                      <p:cBhvr>
                                        <p:cTn id="16" dur="1" fill="hold">
                                          <p:stCondLst>
                                            <p:cond delay="0"/>
                                          </p:stCondLst>
                                        </p:cTn>
                                        <p:tgtEl>
                                          <p:spTgt spid="138296"/>
                                        </p:tgtEl>
                                        <p:attrNameLst>
                                          <p:attrName>style.visibility</p:attrName>
                                        </p:attrNameLst>
                                      </p:cBhvr>
                                      <p:to>
                                        <p:strVal val="visible"/>
                                      </p:to>
                                    </p:set>
                                    <p:animEffect transition="in" filter="wheel(8)">
                                      <p:cBhvr>
                                        <p:cTn id="17" dur="500"/>
                                        <p:tgtEl>
                                          <p:spTgt spid="138296"/>
                                        </p:tgtEl>
                                      </p:cBhvr>
                                    </p:animEffect>
                                  </p:childTnLst>
                                </p:cTn>
                              </p:par>
                              <p:par>
                                <p:cTn id="18" presetID="37" presetClass="path" presetSubtype="0" repeatCount="indefinite" accel="50000" decel="50000" fill="hold" nodeType="withEffect">
                                  <p:stCondLst>
                                    <p:cond delay="0"/>
                                  </p:stCondLst>
                                  <p:childTnLst>
                                    <p:animMotion origin="layout" path="M -0.03333 0.11076 L -0.07118 0.16116 C -0.07968 0.17203 -0.09184 0.18382 -0.10764 0.19284 C -0.12587 0.2037 -0.13889 0.20763 -0.15139 0.21018 L -0.20451 0.21642 " pathEditMode="relative" rAng="1250534368" ptsTypes="FffFF">
                                      <p:cBhvr>
                                        <p:cTn id="19" dur="2000" fill="hold"/>
                                        <p:tgtEl>
                                          <p:spTgt spid="138296"/>
                                        </p:tgtEl>
                                        <p:attrNameLst>
                                          <p:attrName>ppt_x</p:attrName>
                                          <p:attrName>ppt_y</p:attrName>
                                        </p:attrNameLst>
                                      </p:cBhvr>
                                      <p:rCtr x="-8000" y="6800"/>
                                    </p:animMotion>
                                  </p:childTnLst>
                                </p:cTn>
                              </p:par>
                              <p:par>
                                <p:cTn id="20" presetID="21" presetClass="entr" presetSubtype="8" fill="hold" grpId="0" nodeType="withEffect">
                                  <p:stCondLst>
                                    <p:cond delay="0"/>
                                  </p:stCondLst>
                                  <p:childTnLst>
                                    <p:set>
                                      <p:cBhvr>
                                        <p:cTn id="21" dur="1" fill="hold">
                                          <p:stCondLst>
                                            <p:cond delay="0"/>
                                          </p:stCondLst>
                                        </p:cTn>
                                        <p:tgtEl>
                                          <p:spTgt spid="138297"/>
                                        </p:tgtEl>
                                        <p:attrNameLst>
                                          <p:attrName>style.visibility</p:attrName>
                                        </p:attrNameLst>
                                      </p:cBhvr>
                                      <p:to>
                                        <p:strVal val="visible"/>
                                      </p:to>
                                    </p:set>
                                    <p:animEffect transition="in" filter="wheel(8)">
                                      <p:cBhvr>
                                        <p:cTn id="22" dur="500"/>
                                        <p:tgtEl>
                                          <p:spTgt spid="138297"/>
                                        </p:tgtEl>
                                      </p:cBhvr>
                                    </p:animEffect>
                                  </p:childTnLst>
                                </p:cTn>
                              </p:par>
                              <p:par>
                                <p:cTn id="23" presetID="44" presetClass="path" presetSubtype="0" repeatCount="indefinite" accel="50000" decel="50000" fill="hold" grpId="1" nodeType="withEffect">
                                  <p:stCondLst>
                                    <p:cond delay="0"/>
                                  </p:stCondLst>
                                  <p:childTnLst>
                                    <p:animMotion origin="layout" path="M 0.01198 0.02706 L 0.04774 -0.03583 C 0.05521 -0.04924 0.06962 -0.06219 0.08646 -0.07237 C 0.10295 -0.08462 0.11823 -0.09503 0.1309 -0.09595 L 0.19184 -0.10289 " pathEditMode="relative" rAng="1354171168" ptsTypes="FffFF">
                                      <p:cBhvr>
                                        <p:cTn id="24" dur="2000" fill="hold"/>
                                        <p:tgtEl>
                                          <p:spTgt spid="138297"/>
                                        </p:tgtEl>
                                        <p:attrNameLst>
                                          <p:attrName>ppt_x</p:attrName>
                                          <p:attrName>ppt_y</p:attrName>
                                        </p:attrNameLst>
                                      </p:cBhvr>
                                      <p:rCtr x="8300" y="-8300"/>
                                    </p:animMotion>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138298"/>
                                        </p:tgtEl>
                                        <p:attrNameLst>
                                          <p:attrName>style.visibility</p:attrName>
                                        </p:attrNameLst>
                                      </p:cBhvr>
                                      <p:to>
                                        <p:strVal val="visible"/>
                                      </p:to>
                                    </p:set>
                                    <p:animEffect transition="in" filter="box(in)">
                                      <p:cBhvr>
                                        <p:cTn id="29" dur="500"/>
                                        <p:tgtEl>
                                          <p:spTgt spid="138298"/>
                                        </p:tgtEl>
                                      </p:cBhvr>
                                    </p:animEffect>
                                  </p:childTnLst>
                                </p:cTn>
                              </p:par>
                              <p:par>
                                <p:cTn id="30" presetID="24" presetClass="entr" presetSubtype="0" fill="hold" nodeType="withEffect">
                                  <p:stCondLst>
                                    <p:cond delay="0"/>
                                  </p:stCondLst>
                                  <p:childTnLst>
                                    <p:set>
                                      <p:cBhvr>
                                        <p:cTn id="31" dur="1" fill="hold">
                                          <p:stCondLst>
                                            <p:cond delay="0"/>
                                          </p:stCondLst>
                                        </p:cTn>
                                        <p:tgtEl>
                                          <p:spTgt spid="28750"/>
                                        </p:tgtEl>
                                        <p:attrNameLst>
                                          <p:attrName>style.visibility</p:attrName>
                                        </p:attrNameLst>
                                      </p:cBhvr>
                                      <p:to>
                                        <p:strVal val="visible"/>
                                      </p:to>
                                    </p:set>
                                    <p:anim to="" calcmode="lin" valueType="num">
                                      <p:cBhvr>
                                        <p:cTn id="32" dur="1" fill="hold"/>
                                        <p:tgtEl>
                                          <p:spTgt spid="28750"/>
                                        </p:tgtEl>
                                        <p:attrNameLst>
                                          <p:attrName>style.visibility</p:attrName>
                                        </p:attrNameLst>
                                      </p:cBhvr>
                                    </p:anim>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0" nodeType="clickEffect">
                                  <p:stCondLst>
                                    <p:cond delay="0"/>
                                  </p:stCondLst>
                                  <p:childTnLst>
                                    <p:animEffect transition="out" filter="checkerboard(across)">
                                      <p:cBhvr>
                                        <p:cTn id="36" dur="500"/>
                                        <p:tgtEl>
                                          <p:spTgt spid="138298"/>
                                        </p:tgtEl>
                                      </p:cBhvr>
                                    </p:animEffect>
                                    <p:set>
                                      <p:cBhvr>
                                        <p:cTn id="37" dur="1" fill="hold">
                                          <p:stCondLst>
                                            <p:cond delay="499"/>
                                          </p:stCondLst>
                                        </p:cTn>
                                        <p:tgtEl>
                                          <p:spTgt spid="138298"/>
                                        </p:tgtEl>
                                        <p:attrNameLst>
                                          <p:attrName>style.visibility</p:attrName>
                                        </p:attrNameLst>
                                      </p:cBhvr>
                                      <p:to>
                                        <p:strVal val="hidden"/>
                                      </p:to>
                                    </p:set>
                                  </p:childTnLst>
                                </p:cTn>
                              </p:par>
                              <p:par>
                                <p:cTn id="38" presetID="16" presetClass="exit" presetSubtype="26" fill="hold" nodeType="withEffect">
                                  <p:stCondLst>
                                    <p:cond delay="0"/>
                                  </p:stCondLst>
                                  <p:childTnLst>
                                    <p:animEffect transition="out" filter="barn(inHorizontal)">
                                      <p:cBhvr>
                                        <p:cTn id="39" dur="500"/>
                                        <p:tgtEl>
                                          <p:spTgt spid="28750"/>
                                        </p:tgtEl>
                                      </p:cBhvr>
                                    </p:animEffect>
                                    <p:set>
                                      <p:cBhvr>
                                        <p:cTn id="40" dur="1" fill="hold">
                                          <p:stCondLst>
                                            <p:cond delay="499"/>
                                          </p:stCondLst>
                                        </p:cTn>
                                        <p:tgtEl>
                                          <p:spTgt spid="2875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138299"/>
                                        </p:tgtEl>
                                        <p:attrNameLst>
                                          <p:attrName>style.visibility</p:attrName>
                                        </p:attrNameLst>
                                      </p:cBhvr>
                                      <p:to>
                                        <p:strVal val="visible"/>
                                      </p:to>
                                    </p:set>
                                    <p:animEffect transition="in" filter="checkerboard(across)">
                                      <p:cBhvr>
                                        <p:cTn id="45" dur="500"/>
                                        <p:tgtEl>
                                          <p:spTgt spid="138299"/>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000000"/>
                                          </p:val>
                                        </p:tav>
                                        <p:tav tm="100000">
                                          <p:val>
                                            <p:strVal val="#ppt_w"/>
                                          </p:val>
                                        </p:tav>
                                      </p:tavLst>
                                    </p:anim>
                                    <p:anim calcmode="lin" valueType="num">
                                      <p:cBhvr>
                                        <p:cTn id="51" dur="500" fill="hold"/>
                                        <p:tgtEl>
                                          <p:spTgt spid="12"/>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97" grpId="0"/>
      <p:bldP spid="138297" grpId="1"/>
      <p:bldP spid="138298" grpId="0"/>
      <p:bldP spid="13829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pSp>
        <p:nvGrpSpPr>
          <p:cNvPr id="128005" name="Group 128004"/>
          <p:cNvGrpSpPr/>
          <p:nvPr/>
        </p:nvGrpSpPr>
        <p:grpSpPr>
          <a:xfrm>
            <a:off x="228600" y="1752600"/>
            <a:ext cx="8915400" cy="5105400"/>
            <a:chOff x="144" y="1104"/>
            <a:chExt cx="5376" cy="3456"/>
          </a:xfrm>
        </p:grpSpPr>
        <p:pic>
          <p:nvPicPr>
            <p:cNvPr id="128006" name="Picture 128005" descr="H 21-4 TDK o phoi va te bao"/>
            <p:cNvPicPr>
              <a:picLocks noChangeAspect="1"/>
            </p:cNvPicPr>
            <p:nvPr/>
          </p:nvPicPr>
          <p:blipFill>
            <a:blip r:embed="rId1"/>
            <a:stretch>
              <a:fillRect/>
            </a:stretch>
          </p:blipFill>
          <p:spPr>
            <a:xfrm>
              <a:off x="144" y="1104"/>
              <a:ext cx="5376" cy="3456"/>
            </a:xfrm>
            <a:prstGeom prst="rect">
              <a:avLst/>
            </a:prstGeom>
            <a:noFill/>
            <a:ln w="9525">
              <a:noFill/>
            </a:ln>
          </p:spPr>
        </p:pic>
        <p:sp>
          <p:nvSpPr>
            <p:cNvPr id="128007" name="Text Box 128006"/>
            <p:cNvSpPr txBox="1"/>
            <p:nvPr/>
          </p:nvSpPr>
          <p:spPr>
            <a:xfrm>
              <a:off x="624" y="3792"/>
              <a:ext cx="4549" cy="248"/>
            </a:xfrm>
            <a:prstGeom prst="rect">
              <a:avLst/>
            </a:prstGeom>
            <a:solidFill>
              <a:schemeClr val="bg1"/>
            </a:solidFill>
            <a:ln w="9525">
              <a:noFill/>
            </a:ln>
          </p:spPr>
          <p:txBody>
            <a:bodyPr>
              <a:spAutoFit/>
            </a:bodyPr>
            <a:p>
              <a:pPr marL="342900" indent="-342900" algn="ctr" eaLnBrk="0" hangingPunct="0"/>
              <a:r>
                <a:rPr b="1">
                  <a:latin typeface="Times New Roman" panose="02020603050405020304" pitchFamily="18" charset="0"/>
                </a:rPr>
                <a:t>                                                 </a:t>
              </a:r>
              <a:endParaRPr b="1">
                <a:latin typeface="Times New Roman" panose="02020603050405020304" pitchFamily="18" charset="0"/>
              </a:endParaRPr>
            </a:p>
          </p:txBody>
        </p:sp>
      </p:grpSp>
      <p:pic>
        <p:nvPicPr>
          <p:cNvPr id="28750" name="Picture 78" descr="Picture1"/>
          <p:cNvPicPr>
            <a:picLocks noChangeAspect="1"/>
          </p:cNvPicPr>
          <p:nvPr/>
        </p:nvPicPr>
        <p:blipFill>
          <a:blip r:embed="rId2"/>
          <a:stretch>
            <a:fillRect/>
          </a:stretch>
        </p:blipFill>
        <p:spPr>
          <a:xfrm>
            <a:off x="0" y="990600"/>
            <a:ext cx="685800" cy="404813"/>
          </a:xfrm>
          <a:prstGeom prst="rect">
            <a:avLst/>
          </a:prstGeom>
          <a:noFill/>
          <a:ln w="9525">
            <a:noFill/>
          </a:ln>
        </p:spPr>
      </p:pic>
      <p:sp>
        <p:nvSpPr>
          <p:cNvPr id="128010" name="Text Box 128009"/>
          <p:cNvSpPr txBox="1"/>
          <p:nvPr/>
        </p:nvSpPr>
        <p:spPr>
          <a:xfrm>
            <a:off x="3200400" y="3733800"/>
            <a:ext cx="603250" cy="366713"/>
          </a:xfrm>
          <a:prstGeom prst="rect">
            <a:avLst/>
          </a:prstGeom>
          <a:noFill/>
          <a:ln w="9525">
            <a:noFill/>
          </a:ln>
        </p:spPr>
        <p:txBody>
          <a:bodyPr>
            <a:spAutoFit/>
          </a:bodyPr>
          <a:p>
            <a:pPr eaLnBrk="0" hangingPunct="0"/>
            <a:r>
              <a:rPr b="1">
                <a:solidFill>
                  <a:srgbClr val="0000FF"/>
                </a:solidFill>
                <a:latin typeface="Times New Roman" panose="02020603050405020304" pitchFamily="18" charset="0"/>
              </a:rPr>
              <a:t>CO</a:t>
            </a:r>
            <a:r>
              <a:rPr b="1" baseline="-25000">
                <a:solidFill>
                  <a:srgbClr val="0000FF"/>
                </a:solidFill>
                <a:latin typeface="Times New Roman" panose="02020603050405020304" pitchFamily="18" charset="0"/>
              </a:rPr>
              <a:t>2</a:t>
            </a:r>
            <a:endParaRPr b="1">
              <a:solidFill>
                <a:srgbClr val="0000FF"/>
              </a:solidFill>
              <a:latin typeface="Times New Roman" panose="02020603050405020304" pitchFamily="18" charset="0"/>
            </a:endParaRPr>
          </a:p>
        </p:txBody>
      </p:sp>
      <p:sp>
        <p:nvSpPr>
          <p:cNvPr id="128011" name="Text Box 128010"/>
          <p:cNvSpPr txBox="1"/>
          <p:nvPr/>
        </p:nvSpPr>
        <p:spPr>
          <a:xfrm>
            <a:off x="457200" y="3733800"/>
            <a:ext cx="609600" cy="366713"/>
          </a:xfrm>
          <a:prstGeom prst="rect">
            <a:avLst/>
          </a:prstGeom>
          <a:noFill/>
          <a:ln w="9525">
            <a:noFill/>
          </a:ln>
        </p:spPr>
        <p:txBody>
          <a:bodyPr>
            <a:spAutoFit/>
          </a:bodyPr>
          <a:p>
            <a:pPr eaLnBrk="0" hangingPunct="0"/>
            <a:r>
              <a:rPr b="1">
                <a:solidFill>
                  <a:srgbClr val="FF0066"/>
                </a:solidFill>
                <a:latin typeface="Times New Roman" panose="02020603050405020304" pitchFamily="18" charset="0"/>
              </a:rPr>
              <a:t>O</a:t>
            </a:r>
            <a:r>
              <a:rPr b="1" baseline="-25000">
                <a:solidFill>
                  <a:srgbClr val="FF0066"/>
                </a:solidFill>
                <a:latin typeface="Times New Roman" panose="02020603050405020304" pitchFamily="18" charset="0"/>
              </a:rPr>
              <a:t>2</a:t>
            </a:r>
            <a:endParaRPr b="1">
              <a:solidFill>
                <a:srgbClr val="FF0066"/>
              </a:solidFill>
              <a:latin typeface="Times New Roman" panose="02020603050405020304" pitchFamily="18" charset="0"/>
            </a:endParaRPr>
          </a:p>
        </p:txBody>
      </p:sp>
      <p:sp>
        <p:nvSpPr>
          <p:cNvPr id="128012" name="Text Box 128011"/>
          <p:cNvSpPr txBox="1"/>
          <p:nvPr/>
        </p:nvSpPr>
        <p:spPr>
          <a:xfrm>
            <a:off x="7467600" y="2743200"/>
            <a:ext cx="603250" cy="366713"/>
          </a:xfrm>
          <a:prstGeom prst="rect">
            <a:avLst/>
          </a:prstGeom>
          <a:noFill/>
          <a:ln w="9525">
            <a:noFill/>
          </a:ln>
        </p:spPr>
        <p:txBody>
          <a:bodyPr>
            <a:spAutoFit/>
          </a:bodyPr>
          <a:p>
            <a:pPr eaLnBrk="0" hangingPunct="0"/>
            <a:r>
              <a:rPr b="1">
                <a:solidFill>
                  <a:srgbClr val="0000FF"/>
                </a:solidFill>
                <a:latin typeface="Times New Roman" panose="02020603050405020304" pitchFamily="18" charset="0"/>
              </a:rPr>
              <a:t>CO</a:t>
            </a:r>
            <a:r>
              <a:rPr b="1" baseline="-25000">
                <a:solidFill>
                  <a:srgbClr val="0000FF"/>
                </a:solidFill>
                <a:latin typeface="Times New Roman" panose="02020603050405020304" pitchFamily="18" charset="0"/>
              </a:rPr>
              <a:t>2</a:t>
            </a:r>
            <a:endParaRPr b="1">
              <a:solidFill>
                <a:srgbClr val="0000FF"/>
              </a:solidFill>
              <a:latin typeface="Times New Roman" panose="02020603050405020304" pitchFamily="18" charset="0"/>
            </a:endParaRPr>
          </a:p>
        </p:txBody>
      </p:sp>
      <p:sp>
        <p:nvSpPr>
          <p:cNvPr id="128013" name="Text Box 128012"/>
          <p:cNvSpPr txBox="1"/>
          <p:nvPr/>
        </p:nvSpPr>
        <p:spPr>
          <a:xfrm>
            <a:off x="6324600" y="4648200"/>
            <a:ext cx="742950" cy="366713"/>
          </a:xfrm>
          <a:prstGeom prst="rect">
            <a:avLst/>
          </a:prstGeom>
          <a:noFill/>
          <a:ln w="9525">
            <a:noFill/>
          </a:ln>
        </p:spPr>
        <p:txBody>
          <a:bodyPr>
            <a:spAutoFit/>
          </a:bodyPr>
          <a:p>
            <a:pPr eaLnBrk="0" hangingPunct="0"/>
            <a:r>
              <a:rPr b="1">
                <a:solidFill>
                  <a:srgbClr val="FF0066"/>
                </a:solidFill>
                <a:latin typeface="Times New Roman" panose="02020603050405020304" pitchFamily="18" charset="0"/>
              </a:rPr>
              <a:t>O</a:t>
            </a:r>
            <a:r>
              <a:rPr b="1" baseline="-25000">
                <a:solidFill>
                  <a:srgbClr val="FF0066"/>
                </a:solidFill>
                <a:latin typeface="Times New Roman" panose="02020603050405020304" pitchFamily="18" charset="0"/>
              </a:rPr>
              <a:t>2</a:t>
            </a:r>
            <a:endParaRPr b="1">
              <a:solidFill>
                <a:srgbClr val="FF0066"/>
              </a:solidFill>
              <a:latin typeface="Times New Roman" panose="02020603050405020304" pitchFamily="18" charset="0"/>
            </a:endParaRPr>
          </a:p>
        </p:txBody>
      </p:sp>
      <p:sp>
        <p:nvSpPr>
          <p:cNvPr id="128016" name="Text Box 128015"/>
          <p:cNvSpPr txBox="1"/>
          <p:nvPr/>
        </p:nvSpPr>
        <p:spPr>
          <a:xfrm>
            <a:off x="152400" y="838200"/>
            <a:ext cx="8915400" cy="1006475"/>
          </a:xfrm>
          <a:prstGeom prst="rect">
            <a:avLst/>
          </a:prstGeom>
          <a:noFill/>
          <a:ln w="9525">
            <a:noFill/>
          </a:ln>
        </p:spPr>
        <p:txBody>
          <a:bodyPr>
            <a:spAutoFit/>
          </a:bodyPr>
          <a:p>
            <a:pPr algn="just" eaLnBrk="0" hangingPunct="0">
              <a:spcBef>
                <a:spcPct val="50000"/>
              </a:spcBef>
            </a:pPr>
            <a:r>
              <a:rPr sz="3000" b="1">
                <a:solidFill>
                  <a:srgbClr val="FF0000"/>
                </a:solidFill>
                <a:latin typeface="Arial" panose="020B0604020202020204" pitchFamily="34" charset="0"/>
              </a:rPr>
              <a:t>    </a:t>
            </a:r>
            <a:r>
              <a:rPr sz="3000" err="1">
                <a:solidFill>
                  <a:srgbClr val="FF0000"/>
                </a:solidFill>
                <a:latin typeface="Arial" panose="020B0604020202020204" pitchFamily="34" charset="0"/>
              </a:rPr>
              <a:t>Mô</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tả</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sự</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khuếch</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tán</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của</a:t>
            </a:r>
            <a:r>
              <a:rPr sz="3000">
                <a:solidFill>
                  <a:srgbClr val="FF0000"/>
                </a:solidFill>
                <a:latin typeface="Arial" panose="020B0604020202020204" pitchFamily="34" charset="0"/>
              </a:rPr>
              <a:t> O</a:t>
            </a:r>
            <a:r>
              <a:rPr sz="3000" baseline="-25000">
                <a:solidFill>
                  <a:srgbClr val="FF0000"/>
                </a:solidFill>
                <a:latin typeface="Arial" panose="020B0604020202020204" pitchFamily="34" charset="0"/>
              </a:rPr>
              <a:t>2</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và</a:t>
            </a:r>
            <a:r>
              <a:rPr sz="3000">
                <a:solidFill>
                  <a:srgbClr val="FF0000"/>
                </a:solidFill>
                <a:latin typeface="Arial" panose="020B0604020202020204" pitchFamily="34" charset="0"/>
              </a:rPr>
              <a:t> CO</a:t>
            </a:r>
            <a:r>
              <a:rPr sz="3000" baseline="-25000">
                <a:solidFill>
                  <a:srgbClr val="FF0000"/>
                </a:solidFill>
                <a:latin typeface="Arial" panose="020B0604020202020204" pitchFamily="34" charset="0"/>
              </a:rPr>
              <a:t>2</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trong</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quá</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trình</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trao</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đổi</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khí</a:t>
            </a:r>
            <a:r>
              <a:rPr sz="3000">
                <a:solidFill>
                  <a:srgbClr val="FF0000"/>
                </a:solidFill>
                <a:latin typeface="Arial" panose="020B0604020202020204" pitchFamily="34" charset="0"/>
              </a:rPr>
              <a:t> ở </a:t>
            </a:r>
            <a:r>
              <a:rPr sz="3000" err="1">
                <a:solidFill>
                  <a:srgbClr val="FF0000"/>
                </a:solidFill>
                <a:latin typeface="Arial" panose="020B0604020202020204" pitchFamily="34" charset="0"/>
              </a:rPr>
              <a:t>phổi</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và</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tế</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bào</a:t>
            </a:r>
            <a:r>
              <a:rPr sz="3000">
                <a:solidFill>
                  <a:srgbClr val="FF0000"/>
                </a:solidFill>
                <a:latin typeface="Arial" panose="020B0604020202020204" pitchFamily="34" charset="0"/>
              </a:rPr>
              <a:t>?</a:t>
            </a:r>
            <a:endParaRPr sz="3000">
              <a:solidFill>
                <a:srgbClr val="FF0000"/>
              </a:solidFill>
              <a:latin typeface="Arial" panose="020B0604020202020204" pitchFamily="34" charset="0"/>
            </a:endParaRPr>
          </a:p>
        </p:txBody>
      </p:sp>
      <p:sp>
        <p:nvSpPr>
          <p:cNvPr id="128017" name="Rectangles 128016"/>
          <p:cNvSpPr/>
          <p:nvPr/>
        </p:nvSpPr>
        <p:spPr>
          <a:xfrm>
            <a:off x="228600" y="0"/>
            <a:ext cx="8610600" cy="519113"/>
          </a:xfrm>
          <a:prstGeom prst="rect">
            <a:avLst/>
          </a:prstGeom>
          <a:noFill/>
          <a:ln w="9525">
            <a:noFill/>
          </a:ln>
        </p:spPr>
        <p:txBody>
          <a:bodyPr>
            <a:spAutoFit/>
          </a:bodyPr>
          <a:p>
            <a:pPr algn="ctr"/>
            <a:r>
              <a:rPr sz="2800" b="1" err="1">
                <a:solidFill>
                  <a:srgbClr val="FF0000"/>
                </a:solidFill>
                <a:latin typeface="Arial" panose="020B0604020202020204" pitchFamily="34" charset="0"/>
              </a:rPr>
              <a:t>Tiết</a:t>
            </a:r>
            <a:r>
              <a:rPr sz="2800" b="1">
                <a:solidFill>
                  <a:srgbClr val="FF0000"/>
                </a:solidFill>
                <a:latin typeface="Arial" panose="020B0604020202020204" pitchFamily="34" charset="0"/>
              </a:rPr>
              <a:t> 22-Bài 21: HOẠT ĐỘNG HÔ HẤP</a:t>
            </a:r>
            <a:endParaRPr sz="2800" b="1">
              <a:solidFill>
                <a:srgbClr val="FF0000"/>
              </a:solidFill>
              <a:latin typeface="Arial" panose="020B0604020202020204" pitchFamily="34" charset="0"/>
            </a:endParaRPr>
          </a:p>
        </p:txBody>
      </p:sp>
      <p:sp>
        <p:nvSpPr>
          <p:cNvPr id="128018" name="Rectangle 5"/>
          <p:cNvSpPr/>
          <p:nvPr/>
        </p:nvSpPr>
        <p:spPr>
          <a:xfrm>
            <a:off x="76200" y="381000"/>
            <a:ext cx="6324600" cy="533400"/>
          </a:xfrm>
          <a:prstGeom prst="rect">
            <a:avLst/>
          </a:prstGeom>
          <a:noFill/>
          <a:ln w="9525">
            <a:noFill/>
          </a:ln>
        </p:spPr>
        <p: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lvl="0" eaLnBrk="1" hangingPunct="1">
              <a:buNone/>
            </a:pPr>
            <a:r>
              <a:rPr sz="3000">
                <a:solidFill>
                  <a:srgbClr val="0000FF"/>
                </a:solidFill>
              </a:rPr>
              <a:t>II. </a:t>
            </a:r>
            <a:r>
              <a:rPr sz="3000" u="sng" err="1">
                <a:solidFill>
                  <a:srgbClr val="0000FF"/>
                </a:solidFill>
              </a:rPr>
              <a:t>Trao</a:t>
            </a:r>
            <a:r>
              <a:rPr sz="3000" u="sng">
                <a:solidFill>
                  <a:srgbClr val="0000FF"/>
                </a:solidFill>
              </a:rPr>
              <a:t> </a:t>
            </a:r>
            <a:r>
              <a:rPr sz="3000" u="sng" err="1">
                <a:solidFill>
                  <a:srgbClr val="0000FF"/>
                </a:solidFill>
              </a:rPr>
              <a:t>đổi</a:t>
            </a:r>
            <a:r>
              <a:rPr sz="3000" u="sng">
                <a:solidFill>
                  <a:srgbClr val="0000FF"/>
                </a:solidFill>
              </a:rPr>
              <a:t> </a:t>
            </a:r>
            <a:r>
              <a:rPr sz="3000" u="sng" err="1">
                <a:solidFill>
                  <a:srgbClr val="0000FF"/>
                </a:solidFill>
              </a:rPr>
              <a:t>khí</a:t>
            </a:r>
            <a:r>
              <a:rPr sz="3000" u="sng">
                <a:solidFill>
                  <a:srgbClr val="0000FF"/>
                </a:solidFill>
              </a:rPr>
              <a:t> ở </a:t>
            </a:r>
            <a:r>
              <a:rPr sz="3000" u="sng" err="1">
                <a:solidFill>
                  <a:srgbClr val="0000FF"/>
                </a:solidFill>
              </a:rPr>
              <a:t>phổi</a:t>
            </a:r>
            <a:r>
              <a:rPr sz="3000" u="sng">
                <a:solidFill>
                  <a:srgbClr val="0000FF"/>
                </a:solidFill>
              </a:rPr>
              <a:t> </a:t>
            </a:r>
            <a:r>
              <a:rPr sz="3000" u="sng" err="1">
                <a:solidFill>
                  <a:srgbClr val="0000FF"/>
                </a:solidFill>
              </a:rPr>
              <a:t>và</a:t>
            </a:r>
            <a:r>
              <a:rPr sz="3000" u="sng">
                <a:solidFill>
                  <a:srgbClr val="0000FF"/>
                </a:solidFill>
              </a:rPr>
              <a:t> </a:t>
            </a:r>
            <a:r>
              <a:rPr sz="3000" u="sng" err="1">
                <a:solidFill>
                  <a:srgbClr val="0000FF"/>
                </a:solidFill>
              </a:rPr>
              <a:t>tế</a:t>
            </a:r>
            <a:r>
              <a:rPr sz="3000" u="sng">
                <a:solidFill>
                  <a:srgbClr val="0000FF"/>
                </a:solidFill>
              </a:rPr>
              <a:t> </a:t>
            </a:r>
            <a:r>
              <a:rPr sz="3000" u="sng" err="1">
                <a:solidFill>
                  <a:srgbClr val="0000FF"/>
                </a:solidFill>
              </a:rPr>
              <a:t>bào</a:t>
            </a:r>
            <a:r>
              <a:rPr sz="3000">
                <a:solidFill>
                  <a:srgbClr val="0000FF"/>
                </a:solidFill>
              </a:rPr>
              <a:t>:                                               </a:t>
            </a:r>
            <a:endParaRPr sz="300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750"/>
                                        </p:tgtEl>
                                        <p:attrNameLst>
                                          <p:attrName>style.visibility</p:attrName>
                                        </p:attrNameLst>
                                      </p:cBhvr>
                                      <p:to>
                                        <p:strVal val="visible"/>
                                      </p:to>
                                    </p:set>
                                    <p:animEffect transition="in" filter="box(in)">
                                      <p:cBhvr>
                                        <p:cTn id="7" dur="500"/>
                                        <p:tgtEl>
                                          <p:spTgt spid="2875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8016"/>
                                        </p:tgtEl>
                                        <p:attrNameLst>
                                          <p:attrName>style.visibility</p:attrName>
                                        </p:attrNameLst>
                                      </p:cBhvr>
                                      <p:to>
                                        <p:strVal val="visible"/>
                                      </p:to>
                                    </p:set>
                                    <p:animEffect transition="in" filter="box(in)">
                                      <p:cBhvr>
                                        <p:cTn id="10" dur="500"/>
                                        <p:tgtEl>
                                          <p:spTgt spid="128016"/>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28005"/>
                                        </p:tgtEl>
                                        <p:attrNameLst>
                                          <p:attrName>style.visibility</p:attrName>
                                        </p:attrNameLst>
                                      </p:cBhvr>
                                      <p:to>
                                        <p:strVal val="visible"/>
                                      </p:to>
                                    </p:set>
                                    <p:anim calcmode="lin" valueType="num">
                                      <p:cBhvr>
                                        <p:cTn id="15" dur="500" fill="hold"/>
                                        <p:tgtEl>
                                          <p:spTgt spid="128005"/>
                                        </p:tgtEl>
                                        <p:attrNameLst>
                                          <p:attrName>ppt_w</p:attrName>
                                        </p:attrNameLst>
                                      </p:cBhvr>
                                      <p:tavLst>
                                        <p:tav tm="0">
                                          <p:val>
                                            <p:fltVal val="0.000000"/>
                                          </p:val>
                                        </p:tav>
                                        <p:tav tm="100000">
                                          <p:val>
                                            <p:strVal val="#ppt_w"/>
                                          </p:val>
                                        </p:tav>
                                      </p:tavLst>
                                    </p:anim>
                                    <p:anim calcmode="lin" valueType="num">
                                      <p:cBhvr>
                                        <p:cTn id="16" dur="500" fill="hold"/>
                                        <p:tgtEl>
                                          <p:spTgt spid="128005"/>
                                        </p:tgtEl>
                                        <p:attrNameLst>
                                          <p:attrName>ppt_h</p:attrName>
                                        </p:attrNameLst>
                                      </p:cBhvr>
                                      <p:tavLst>
                                        <p:tav tm="0">
                                          <p:val>
                                            <p:fltVal val="0.00000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8" fill="hold" nodeType="clickEffect">
                                  <p:stCondLst>
                                    <p:cond delay="0"/>
                                  </p:stCondLst>
                                  <p:childTnLst>
                                    <p:set>
                                      <p:cBhvr>
                                        <p:cTn id="20" dur="1" fill="hold">
                                          <p:stCondLst>
                                            <p:cond delay="0"/>
                                          </p:stCondLst>
                                        </p:cTn>
                                        <p:tgtEl>
                                          <p:spTgt spid="128010"/>
                                        </p:tgtEl>
                                        <p:attrNameLst>
                                          <p:attrName>style.visibility</p:attrName>
                                        </p:attrNameLst>
                                      </p:cBhvr>
                                      <p:to>
                                        <p:strVal val="visible"/>
                                      </p:to>
                                    </p:set>
                                    <p:animEffect transition="in" filter="wheel(8)">
                                      <p:cBhvr>
                                        <p:cTn id="21" dur="500"/>
                                        <p:tgtEl>
                                          <p:spTgt spid="128010"/>
                                        </p:tgtEl>
                                      </p:cBhvr>
                                    </p:animEffect>
                                  </p:childTnLst>
                                </p:cTn>
                              </p:par>
                              <p:par>
                                <p:cTn id="22" presetID="51" presetClass="path" presetSubtype="0" repeatCount="indefinite" accel="50000" decel="50000" fill="hold" nodeType="withEffect">
                                  <p:stCondLst>
                                    <p:cond delay="0"/>
                                  </p:stCondLst>
                                  <p:childTnLst>
                                    <p:animMotion origin="layout" path="M -0.01372 0.00948 L -0.06233 0.02081 C -0.06858 0.02243 -0.08125 0.03145 -0.0941 0.04047 C -0.10834 0.05064 -0.11945 0.05943 -0.12639 0.06868 L -0.15799 0.11237 " pathEditMode="relative" rAng="1946048848" ptsTypes="FffFF">
                                      <p:cBhvr>
                                        <p:cTn id="23" dur="2000" fill="hold"/>
                                        <p:tgtEl>
                                          <p:spTgt spid="128010"/>
                                        </p:tgtEl>
                                        <p:attrNameLst>
                                          <p:attrName>ppt_x</p:attrName>
                                          <p:attrName>ppt_y</p:attrName>
                                        </p:attrNameLst>
                                      </p:cBhvr>
                                      <p:rCtr x="-7600" y="4100"/>
                                    </p:animMotion>
                                  </p:childTnLst>
                                </p:cTn>
                              </p:par>
                              <p:par>
                                <p:cTn id="24" presetID="21" presetClass="entr" presetSubtype="8" fill="hold" nodeType="withEffect">
                                  <p:stCondLst>
                                    <p:cond delay="0"/>
                                  </p:stCondLst>
                                  <p:childTnLst>
                                    <p:set>
                                      <p:cBhvr>
                                        <p:cTn id="25" dur="1" fill="hold">
                                          <p:stCondLst>
                                            <p:cond delay="0"/>
                                          </p:stCondLst>
                                        </p:cTn>
                                        <p:tgtEl>
                                          <p:spTgt spid="128011"/>
                                        </p:tgtEl>
                                        <p:attrNameLst>
                                          <p:attrName>style.visibility</p:attrName>
                                        </p:attrNameLst>
                                      </p:cBhvr>
                                      <p:to>
                                        <p:strVal val="visible"/>
                                      </p:to>
                                    </p:set>
                                    <p:animEffect transition="in" filter="wheel(8)">
                                      <p:cBhvr>
                                        <p:cTn id="26" dur="500"/>
                                        <p:tgtEl>
                                          <p:spTgt spid="128011"/>
                                        </p:tgtEl>
                                      </p:cBhvr>
                                    </p:animEffect>
                                  </p:childTnLst>
                                </p:cTn>
                              </p:par>
                              <p:par>
                                <p:cTn id="27" presetID="37" presetClass="path" presetSubtype="0" repeatCount="indefinite" accel="50000" decel="50000" fill="hold" nodeType="withEffect">
                                  <p:stCondLst>
                                    <p:cond delay="0"/>
                                  </p:stCondLst>
                                  <p:childTnLst>
                                    <p:animMotion origin="layout" path="M 0.00712 0.01827 L 0.0625 0.01226 C 0.07448 0.00995 0.09028 0.00648 0.10677 -0.00508 C 0.12483 -0.01572 0.13802 -0.02497 0.1467 -0.03583 L 0.1882 -0.08601 " pathEditMode="relative" rAng="1203455968" ptsTypes="FffFF">
                                      <p:cBhvr>
                                        <p:cTn id="28" dur="2000" fill="hold"/>
                                        <p:tgtEl>
                                          <p:spTgt spid="128011"/>
                                        </p:tgtEl>
                                        <p:attrNameLst>
                                          <p:attrName>ppt_x</p:attrName>
                                          <p:attrName>ppt_y</p:attrName>
                                        </p:attrNameLst>
                                      </p:cBhvr>
                                      <p:rCtr x="9500" y="-3700"/>
                                    </p:animMotion>
                                  </p:childTnLst>
                                </p:cTn>
                              </p:par>
                              <p:par>
                                <p:cTn id="29" presetID="21" presetClass="entr" presetSubtype="8" fill="hold" nodeType="withEffect">
                                  <p:stCondLst>
                                    <p:cond delay="0"/>
                                  </p:stCondLst>
                                  <p:childTnLst>
                                    <p:set>
                                      <p:cBhvr>
                                        <p:cTn id="30" dur="1" fill="hold">
                                          <p:stCondLst>
                                            <p:cond delay="0"/>
                                          </p:stCondLst>
                                        </p:cTn>
                                        <p:tgtEl>
                                          <p:spTgt spid="128012"/>
                                        </p:tgtEl>
                                        <p:attrNameLst>
                                          <p:attrName>style.visibility</p:attrName>
                                        </p:attrNameLst>
                                      </p:cBhvr>
                                      <p:to>
                                        <p:strVal val="visible"/>
                                      </p:to>
                                    </p:set>
                                    <p:animEffect transition="in" filter="wheel(8)">
                                      <p:cBhvr>
                                        <p:cTn id="31" dur="500"/>
                                        <p:tgtEl>
                                          <p:spTgt spid="128012"/>
                                        </p:tgtEl>
                                      </p:cBhvr>
                                    </p:animEffect>
                                  </p:childTnLst>
                                </p:cTn>
                              </p:par>
                              <p:par>
                                <p:cTn id="32" presetID="37" presetClass="path" presetSubtype="0" repeatCount="indefinite" accel="50000" decel="50000" fill="hold" nodeType="withEffect">
                                  <p:stCondLst>
                                    <p:cond delay="0"/>
                                  </p:stCondLst>
                                  <p:childTnLst>
                                    <p:animMotion origin="layout" path="M -0.02639 0.03792 L -0.06389 0.08832 C -0.07291 0.09919 -0.08472 0.11121 -0.10052 0.12023 C -0.11875 0.13086 -0.13194 0.13503 -0.14444 0.13734 L -0.19757 0.14358 " pathEditMode="relative" rAng="1250534368" ptsTypes="FffFF">
                                      <p:cBhvr>
                                        <p:cTn id="33" dur="2000" fill="hold"/>
                                        <p:tgtEl>
                                          <p:spTgt spid="128012"/>
                                        </p:tgtEl>
                                        <p:attrNameLst>
                                          <p:attrName>ppt_x</p:attrName>
                                          <p:attrName>ppt_y</p:attrName>
                                        </p:attrNameLst>
                                      </p:cBhvr>
                                      <p:rCtr x="-8000" y="6800"/>
                                    </p:animMotion>
                                  </p:childTnLst>
                                </p:cTn>
                              </p:par>
                              <p:par>
                                <p:cTn id="34" presetID="21" presetClass="entr" presetSubtype="8" fill="hold" grpId="0" nodeType="withEffect">
                                  <p:stCondLst>
                                    <p:cond delay="0"/>
                                  </p:stCondLst>
                                  <p:childTnLst>
                                    <p:set>
                                      <p:cBhvr>
                                        <p:cTn id="35" dur="1" fill="hold">
                                          <p:stCondLst>
                                            <p:cond delay="0"/>
                                          </p:stCondLst>
                                        </p:cTn>
                                        <p:tgtEl>
                                          <p:spTgt spid="128013"/>
                                        </p:tgtEl>
                                        <p:attrNameLst>
                                          <p:attrName>style.visibility</p:attrName>
                                        </p:attrNameLst>
                                      </p:cBhvr>
                                      <p:to>
                                        <p:strVal val="visible"/>
                                      </p:to>
                                    </p:set>
                                    <p:animEffect transition="in" filter="wheel(8)">
                                      <p:cBhvr>
                                        <p:cTn id="36" dur="500"/>
                                        <p:tgtEl>
                                          <p:spTgt spid="128013"/>
                                        </p:tgtEl>
                                      </p:cBhvr>
                                    </p:animEffect>
                                  </p:childTnLst>
                                </p:cTn>
                              </p:par>
                              <p:par>
                                <p:cTn id="37" presetID="44" presetClass="path" presetSubtype="0" repeatCount="indefinite" accel="50000" decel="50000" fill="hold" grpId="1" nodeType="withEffect">
                                  <p:stCondLst>
                                    <p:cond delay="0"/>
                                  </p:stCondLst>
                                  <p:childTnLst>
                                    <p:animMotion origin="layout" path="M 0.01198 0.01873 L 0.04774 -0.04416 C 0.05521 -0.05757 0.06962 -0.07052 0.08646 -0.08069 C 0.10295 -0.09294 0.11823 -0.10335 0.1309 -0.10427 L 0.19184 -0.11121 " pathEditMode="relative" rAng="1354171168" ptsTypes="FffFF">
                                      <p:cBhvr>
                                        <p:cTn id="38" dur="2000" fill="hold"/>
                                        <p:tgtEl>
                                          <p:spTgt spid="128013"/>
                                        </p:tgtEl>
                                        <p:attrNameLst>
                                          <p:attrName>ppt_x</p:attrName>
                                          <p:attrName>ppt_y</p:attrName>
                                        </p:attrNameLst>
                                      </p:cBhvr>
                                      <p:rCtr x="8300" y="-8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13" grpId="0"/>
      <p:bldP spid="128013" grpId="1"/>
      <p:bldP spid="12801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41314" name="Picture 141313" descr="Mach mau01"/>
          <p:cNvPicPr>
            <a:picLocks noChangeAspect="1"/>
          </p:cNvPicPr>
          <p:nvPr/>
        </p:nvPicPr>
        <p:blipFill>
          <a:blip r:embed="rId1"/>
          <a:stretch>
            <a:fillRect/>
          </a:stretch>
        </p:blipFill>
        <p:spPr>
          <a:xfrm>
            <a:off x="1371600" y="1673225"/>
            <a:ext cx="6553200" cy="5184775"/>
          </a:xfrm>
          <a:prstGeom prst="rect">
            <a:avLst/>
          </a:prstGeom>
          <a:noFill/>
          <a:ln w="9525">
            <a:noFill/>
          </a:ln>
        </p:spPr>
      </p:pic>
      <p:sp>
        <p:nvSpPr>
          <p:cNvPr id="141315" name="Text Box 141314"/>
          <p:cNvSpPr txBox="1"/>
          <p:nvPr/>
        </p:nvSpPr>
        <p:spPr>
          <a:xfrm>
            <a:off x="3365500" y="2743200"/>
            <a:ext cx="914400" cy="549275"/>
          </a:xfrm>
          <a:prstGeom prst="rect">
            <a:avLst/>
          </a:prstGeom>
          <a:noFill/>
          <a:ln w="9525">
            <a:noFill/>
          </a:ln>
        </p:spPr>
        <p:txBody>
          <a:bodyPr>
            <a:spAutoFit/>
          </a:bodyPr>
          <a:p>
            <a:pPr eaLnBrk="0" hangingPunct="0">
              <a:spcBef>
                <a:spcPct val="50000"/>
              </a:spcBef>
            </a:pPr>
            <a:r>
              <a:rPr sz="3000">
                <a:solidFill>
                  <a:schemeClr val="bg1"/>
                </a:solidFill>
                <a:latin typeface="Arial" panose="020B0604020202020204" pitchFamily="34" charset="0"/>
              </a:rPr>
              <a:t>CO</a:t>
            </a:r>
            <a:r>
              <a:rPr sz="3000" baseline="-25000">
                <a:solidFill>
                  <a:schemeClr val="bg1"/>
                </a:solidFill>
                <a:latin typeface="Arial" panose="020B0604020202020204" pitchFamily="34" charset="0"/>
              </a:rPr>
              <a:t>2</a:t>
            </a:r>
            <a:endParaRPr sz="3000" baseline="-25000">
              <a:solidFill>
                <a:schemeClr val="bg1"/>
              </a:solidFill>
              <a:latin typeface="Arial" panose="020B0604020202020204" pitchFamily="34" charset="0"/>
            </a:endParaRPr>
          </a:p>
        </p:txBody>
      </p:sp>
      <p:sp>
        <p:nvSpPr>
          <p:cNvPr id="141316" name="Text Box 141315"/>
          <p:cNvSpPr txBox="1"/>
          <p:nvPr/>
        </p:nvSpPr>
        <p:spPr>
          <a:xfrm>
            <a:off x="2438400" y="5483225"/>
            <a:ext cx="1295400" cy="549275"/>
          </a:xfrm>
          <a:prstGeom prst="rect">
            <a:avLst/>
          </a:prstGeom>
          <a:noFill/>
          <a:ln w="9525">
            <a:noFill/>
          </a:ln>
        </p:spPr>
        <p:txBody>
          <a:bodyPr>
            <a:spAutoFit/>
          </a:bodyPr>
          <a:p>
            <a:pPr eaLnBrk="0" hangingPunct="0">
              <a:spcBef>
                <a:spcPct val="50000"/>
              </a:spcBef>
            </a:pPr>
            <a:r>
              <a:rPr sz="3000">
                <a:solidFill>
                  <a:srgbClr val="FFFF00"/>
                </a:solidFill>
                <a:latin typeface="Arial" panose="020B0604020202020204" pitchFamily="34" charset="0"/>
              </a:rPr>
              <a:t>CO</a:t>
            </a:r>
            <a:r>
              <a:rPr sz="3000" baseline="-25000">
                <a:solidFill>
                  <a:srgbClr val="FFFF00"/>
                </a:solidFill>
                <a:latin typeface="Arial" panose="020B0604020202020204" pitchFamily="34" charset="0"/>
              </a:rPr>
              <a:t>2</a:t>
            </a:r>
            <a:endParaRPr sz="3000" baseline="-25000">
              <a:solidFill>
                <a:srgbClr val="FFFF00"/>
              </a:solidFill>
              <a:latin typeface="Arial" panose="020B0604020202020204" pitchFamily="34" charset="0"/>
            </a:endParaRPr>
          </a:p>
        </p:txBody>
      </p:sp>
      <p:sp>
        <p:nvSpPr>
          <p:cNvPr id="141317" name="Text Box 141316"/>
          <p:cNvSpPr txBox="1"/>
          <p:nvPr/>
        </p:nvSpPr>
        <p:spPr>
          <a:xfrm>
            <a:off x="4940300" y="2743200"/>
            <a:ext cx="914400" cy="549275"/>
          </a:xfrm>
          <a:prstGeom prst="rect">
            <a:avLst/>
          </a:prstGeom>
          <a:noFill/>
          <a:ln w="9525">
            <a:noFill/>
          </a:ln>
        </p:spPr>
        <p:txBody>
          <a:bodyPr>
            <a:spAutoFit/>
          </a:bodyPr>
          <a:p>
            <a:pPr eaLnBrk="0" hangingPunct="0">
              <a:spcBef>
                <a:spcPct val="50000"/>
              </a:spcBef>
            </a:pPr>
            <a:r>
              <a:rPr sz="3000">
                <a:solidFill>
                  <a:schemeClr val="bg1"/>
                </a:solidFill>
                <a:latin typeface="Arial" panose="020B0604020202020204" pitchFamily="34" charset="0"/>
              </a:rPr>
              <a:t>O</a:t>
            </a:r>
            <a:r>
              <a:rPr sz="3000" baseline="-25000">
                <a:solidFill>
                  <a:schemeClr val="bg1"/>
                </a:solidFill>
                <a:latin typeface="Arial" panose="020B0604020202020204" pitchFamily="34" charset="0"/>
              </a:rPr>
              <a:t>2</a:t>
            </a:r>
            <a:endParaRPr sz="3000" baseline="-25000">
              <a:solidFill>
                <a:schemeClr val="bg1"/>
              </a:solidFill>
              <a:latin typeface="Arial" panose="020B0604020202020204" pitchFamily="34" charset="0"/>
            </a:endParaRPr>
          </a:p>
        </p:txBody>
      </p:sp>
      <p:sp>
        <p:nvSpPr>
          <p:cNvPr id="141318" name="Text Box 141317"/>
          <p:cNvSpPr txBox="1"/>
          <p:nvPr/>
        </p:nvSpPr>
        <p:spPr>
          <a:xfrm>
            <a:off x="4953000" y="5497513"/>
            <a:ext cx="914400" cy="549275"/>
          </a:xfrm>
          <a:prstGeom prst="rect">
            <a:avLst/>
          </a:prstGeom>
          <a:noFill/>
          <a:ln w="9525">
            <a:noFill/>
          </a:ln>
        </p:spPr>
        <p:txBody>
          <a:bodyPr>
            <a:spAutoFit/>
          </a:bodyPr>
          <a:p>
            <a:pPr eaLnBrk="0" hangingPunct="0">
              <a:spcBef>
                <a:spcPct val="50000"/>
              </a:spcBef>
            </a:pPr>
            <a:r>
              <a:rPr sz="3000">
                <a:solidFill>
                  <a:srgbClr val="FFFF00"/>
                </a:solidFill>
                <a:latin typeface="Arial" panose="020B0604020202020204" pitchFamily="34" charset="0"/>
              </a:rPr>
              <a:t>O</a:t>
            </a:r>
            <a:r>
              <a:rPr sz="3000" baseline="-25000">
                <a:solidFill>
                  <a:srgbClr val="FFFF00"/>
                </a:solidFill>
                <a:latin typeface="Arial" panose="020B0604020202020204" pitchFamily="34" charset="0"/>
              </a:rPr>
              <a:t>2</a:t>
            </a:r>
            <a:endParaRPr sz="3000" baseline="-25000">
              <a:solidFill>
                <a:srgbClr val="FFFF00"/>
              </a:solidFill>
              <a:latin typeface="Arial" panose="020B0604020202020204" pitchFamily="34" charset="0"/>
            </a:endParaRPr>
          </a:p>
        </p:txBody>
      </p:sp>
      <p:sp>
        <p:nvSpPr>
          <p:cNvPr id="141319" name="Text Box 141318"/>
          <p:cNvSpPr txBox="1"/>
          <p:nvPr/>
        </p:nvSpPr>
        <p:spPr>
          <a:xfrm>
            <a:off x="3213100" y="3200400"/>
            <a:ext cx="1282700" cy="549275"/>
          </a:xfrm>
          <a:prstGeom prst="rect">
            <a:avLst/>
          </a:prstGeom>
          <a:noFill/>
          <a:ln w="9525">
            <a:noFill/>
          </a:ln>
        </p:spPr>
        <p:txBody>
          <a:bodyPr>
            <a:spAutoFit/>
          </a:bodyPr>
          <a:p>
            <a:pPr eaLnBrk="0" hangingPunct="0">
              <a:spcBef>
                <a:spcPct val="50000"/>
              </a:spcBef>
            </a:pPr>
            <a:r>
              <a:rPr sz="3000">
                <a:solidFill>
                  <a:schemeClr val="bg1"/>
                </a:solidFill>
                <a:latin typeface="Arial" panose="020B0604020202020204" pitchFamily="34" charset="0"/>
              </a:rPr>
              <a:t>(</a:t>
            </a:r>
            <a:r>
              <a:rPr sz="3000" err="1">
                <a:solidFill>
                  <a:schemeClr val="bg1"/>
                </a:solidFill>
                <a:latin typeface="Arial" panose="020B0604020202020204" pitchFamily="34" charset="0"/>
              </a:rPr>
              <a:t>thấp</a:t>
            </a:r>
            <a:r>
              <a:rPr sz="3000">
                <a:solidFill>
                  <a:schemeClr val="bg1"/>
                </a:solidFill>
                <a:latin typeface="Arial" panose="020B0604020202020204" pitchFamily="34" charset="0"/>
              </a:rPr>
              <a:t>)</a:t>
            </a:r>
            <a:endParaRPr sz="3000">
              <a:solidFill>
                <a:schemeClr val="bg1"/>
              </a:solidFill>
              <a:latin typeface="Arial" panose="020B0604020202020204" pitchFamily="34" charset="0"/>
            </a:endParaRPr>
          </a:p>
        </p:txBody>
      </p:sp>
      <p:sp>
        <p:nvSpPr>
          <p:cNvPr id="141320" name="Text Box 141319"/>
          <p:cNvSpPr txBox="1"/>
          <p:nvPr/>
        </p:nvSpPr>
        <p:spPr>
          <a:xfrm>
            <a:off x="2286000" y="5954713"/>
            <a:ext cx="1524000" cy="549275"/>
          </a:xfrm>
          <a:prstGeom prst="rect">
            <a:avLst/>
          </a:prstGeom>
          <a:noFill/>
          <a:ln w="9525">
            <a:noFill/>
          </a:ln>
        </p:spPr>
        <p:txBody>
          <a:bodyPr>
            <a:spAutoFit/>
          </a:bodyPr>
          <a:p>
            <a:pPr eaLnBrk="0" hangingPunct="0">
              <a:spcBef>
                <a:spcPct val="50000"/>
              </a:spcBef>
            </a:pPr>
            <a:r>
              <a:rPr sz="3000">
                <a:solidFill>
                  <a:srgbClr val="FFFF00"/>
                </a:solidFill>
                <a:latin typeface="Arial" panose="020B0604020202020204" pitchFamily="34" charset="0"/>
              </a:rPr>
              <a:t>(</a:t>
            </a:r>
            <a:r>
              <a:rPr sz="3000" err="1">
                <a:solidFill>
                  <a:srgbClr val="FFFF00"/>
                </a:solidFill>
                <a:latin typeface="Arial" panose="020B0604020202020204" pitchFamily="34" charset="0"/>
              </a:rPr>
              <a:t>cao</a:t>
            </a:r>
            <a:r>
              <a:rPr sz="3000">
                <a:solidFill>
                  <a:srgbClr val="FFFF00"/>
                </a:solidFill>
                <a:latin typeface="Arial" panose="020B0604020202020204" pitchFamily="34" charset="0"/>
              </a:rPr>
              <a:t>)</a:t>
            </a:r>
            <a:endParaRPr sz="3000">
              <a:solidFill>
                <a:srgbClr val="FFFF00"/>
              </a:solidFill>
              <a:latin typeface="Arial" panose="020B0604020202020204" pitchFamily="34" charset="0"/>
            </a:endParaRPr>
          </a:p>
        </p:txBody>
      </p:sp>
      <p:sp>
        <p:nvSpPr>
          <p:cNvPr id="141321" name="Text Box 141320"/>
          <p:cNvSpPr txBox="1"/>
          <p:nvPr/>
        </p:nvSpPr>
        <p:spPr>
          <a:xfrm>
            <a:off x="4724400" y="3200400"/>
            <a:ext cx="1524000" cy="549275"/>
          </a:xfrm>
          <a:prstGeom prst="rect">
            <a:avLst/>
          </a:prstGeom>
          <a:noFill/>
          <a:ln w="9525">
            <a:noFill/>
          </a:ln>
        </p:spPr>
        <p:txBody>
          <a:bodyPr>
            <a:spAutoFit/>
          </a:bodyPr>
          <a:p>
            <a:pPr eaLnBrk="0" hangingPunct="0">
              <a:spcBef>
                <a:spcPct val="50000"/>
              </a:spcBef>
            </a:pPr>
            <a:r>
              <a:rPr sz="3000">
                <a:solidFill>
                  <a:schemeClr val="bg1"/>
                </a:solidFill>
                <a:latin typeface="Arial" panose="020B0604020202020204" pitchFamily="34" charset="0"/>
              </a:rPr>
              <a:t>(</a:t>
            </a:r>
            <a:r>
              <a:rPr sz="3000" err="1">
                <a:solidFill>
                  <a:schemeClr val="bg1"/>
                </a:solidFill>
                <a:latin typeface="Arial" panose="020B0604020202020204" pitchFamily="34" charset="0"/>
              </a:rPr>
              <a:t>cao</a:t>
            </a:r>
            <a:r>
              <a:rPr sz="3000">
                <a:solidFill>
                  <a:schemeClr val="bg1"/>
                </a:solidFill>
                <a:latin typeface="Arial" panose="020B0604020202020204" pitchFamily="34" charset="0"/>
              </a:rPr>
              <a:t>)</a:t>
            </a:r>
            <a:endParaRPr sz="3000">
              <a:solidFill>
                <a:schemeClr val="bg1"/>
              </a:solidFill>
              <a:latin typeface="Arial" panose="020B0604020202020204" pitchFamily="34" charset="0"/>
            </a:endParaRPr>
          </a:p>
        </p:txBody>
      </p:sp>
      <p:sp>
        <p:nvSpPr>
          <p:cNvPr id="141322" name="Text Box 141321"/>
          <p:cNvSpPr txBox="1"/>
          <p:nvPr/>
        </p:nvSpPr>
        <p:spPr>
          <a:xfrm>
            <a:off x="4648200" y="5965825"/>
            <a:ext cx="1447800" cy="549275"/>
          </a:xfrm>
          <a:prstGeom prst="rect">
            <a:avLst/>
          </a:prstGeom>
          <a:noFill/>
          <a:ln w="9525">
            <a:noFill/>
          </a:ln>
        </p:spPr>
        <p:txBody>
          <a:bodyPr>
            <a:spAutoFit/>
          </a:bodyPr>
          <a:p>
            <a:pPr eaLnBrk="0" hangingPunct="0">
              <a:spcBef>
                <a:spcPct val="50000"/>
              </a:spcBef>
            </a:pPr>
            <a:r>
              <a:rPr sz="3000">
                <a:solidFill>
                  <a:srgbClr val="FFFF00"/>
                </a:solidFill>
                <a:latin typeface="Arial" panose="020B0604020202020204" pitchFamily="34" charset="0"/>
              </a:rPr>
              <a:t>(</a:t>
            </a:r>
            <a:r>
              <a:rPr sz="3000" err="1">
                <a:solidFill>
                  <a:srgbClr val="FFFF00"/>
                </a:solidFill>
                <a:latin typeface="Arial" panose="020B0604020202020204" pitchFamily="34" charset="0"/>
              </a:rPr>
              <a:t>thấp</a:t>
            </a:r>
            <a:r>
              <a:rPr sz="3000">
                <a:solidFill>
                  <a:srgbClr val="FFFF00"/>
                </a:solidFill>
                <a:latin typeface="Arial" panose="020B0604020202020204" pitchFamily="34" charset="0"/>
              </a:rPr>
              <a:t>)</a:t>
            </a:r>
            <a:endParaRPr sz="3000">
              <a:solidFill>
                <a:srgbClr val="FFFF00"/>
              </a:solidFill>
              <a:latin typeface="Arial" panose="020B0604020202020204" pitchFamily="34" charset="0"/>
            </a:endParaRPr>
          </a:p>
        </p:txBody>
      </p:sp>
      <p:sp>
        <p:nvSpPr>
          <p:cNvPr id="141323" name="Straight Connector 141322"/>
          <p:cNvSpPr/>
          <p:nvPr/>
        </p:nvSpPr>
        <p:spPr>
          <a:xfrm flipV="1">
            <a:off x="2743200" y="3959225"/>
            <a:ext cx="914400" cy="1524000"/>
          </a:xfrm>
          <a:prstGeom prst="line">
            <a:avLst/>
          </a:prstGeom>
          <a:ln w="57150" cap="flat" cmpd="sng">
            <a:solidFill>
              <a:srgbClr val="33CC33"/>
            </a:solidFill>
            <a:prstDash val="solid"/>
            <a:headEnd type="none" w="med" len="med"/>
            <a:tailEnd type="triangle" w="med" len="med"/>
          </a:ln>
        </p:spPr>
      </p:sp>
      <p:sp>
        <p:nvSpPr>
          <p:cNvPr id="141324" name="Straight Connector 141323"/>
          <p:cNvSpPr/>
          <p:nvPr/>
        </p:nvSpPr>
        <p:spPr>
          <a:xfrm rot="8351686" flipV="1">
            <a:off x="4724400" y="4035425"/>
            <a:ext cx="914400" cy="1524000"/>
          </a:xfrm>
          <a:prstGeom prst="line">
            <a:avLst/>
          </a:prstGeom>
          <a:ln w="57150" cap="flat" cmpd="sng">
            <a:solidFill>
              <a:srgbClr val="33CC33"/>
            </a:solidFill>
            <a:prstDash val="solid"/>
            <a:headEnd type="none" w="med" len="med"/>
            <a:tailEnd type="triangle" w="med" len="med"/>
          </a:ln>
        </p:spPr>
      </p:sp>
      <p:sp>
        <p:nvSpPr>
          <p:cNvPr id="141325" name="Freeform 141324"/>
          <p:cNvSpPr/>
          <p:nvPr/>
        </p:nvSpPr>
        <p:spPr>
          <a:xfrm>
            <a:off x="3810000" y="987425"/>
            <a:ext cx="533400" cy="1676400"/>
          </a:xfrm>
          <a:custGeom>
            <a:avLst/>
            <a:gdLst/>
            <a:ahLst/>
            <a:cxnLst/>
            <a:pathLst>
              <a:path w="262" h="912">
                <a:moveTo>
                  <a:pt x="0" y="912"/>
                </a:moveTo>
                <a:cubicBezTo>
                  <a:pt x="41" y="845"/>
                  <a:pt x="230" y="662"/>
                  <a:pt x="246" y="510"/>
                </a:cubicBezTo>
                <a:cubicBezTo>
                  <a:pt x="262" y="358"/>
                  <a:pt x="127" y="106"/>
                  <a:pt x="96" y="0"/>
                </a:cubicBezTo>
              </a:path>
            </a:pathLst>
          </a:custGeom>
          <a:noFill/>
          <a:ln w="57150" cap="flat" cmpd="sng">
            <a:solidFill>
              <a:srgbClr val="99FF66">
                <a:alpha val="100000"/>
              </a:srgbClr>
            </a:solidFill>
            <a:prstDash val="solid"/>
            <a:headEnd type="none" w="med" len="med"/>
            <a:tailEnd type="triangle" w="med" len="med"/>
          </a:ln>
        </p:spPr>
        <p:txBody>
          <a:bodyPr/>
          <a:p>
            <a:endParaRPr lang="en-US"/>
          </a:p>
        </p:txBody>
      </p:sp>
      <p:sp>
        <p:nvSpPr>
          <p:cNvPr id="141326" name="Freeform 141325"/>
          <p:cNvSpPr/>
          <p:nvPr/>
        </p:nvSpPr>
        <p:spPr>
          <a:xfrm rot="10051100">
            <a:off x="4495800" y="1063625"/>
            <a:ext cx="533400" cy="1676400"/>
          </a:xfrm>
          <a:custGeom>
            <a:avLst/>
            <a:gdLst/>
            <a:ahLst/>
            <a:cxnLst/>
            <a:pathLst>
              <a:path w="262" h="912">
                <a:moveTo>
                  <a:pt x="0" y="912"/>
                </a:moveTo>
                <a:cubicBezTo>
                  <a:pt x="41" y="845"/>
                  <a:pt x="230" y="662"/>
                  <a:pt x="246" y="510"/>
                </a:cubicBezTo>
                <a:cubicBezTo>
                  <a:pt x="262" y="358"/>
                  <a:pt x="127" y="106"/>
                  <a:pt x="96" y="0"/>
                </a:cubicBezTo>
              </a:path>
            </a:pathLst>
          </a:custGeom>
          <a:noFill/>
          <a:ln w="57150" cap="flat" cmpd="sng">
            <a:solidFill>
              <a:srgbClr val="99FF66"/>
            </a:solidFill>
            <a:prstDash val="solid"/>
            <a:headEnd type="none" w="med" len="med"/>
            <a:tailEnd type="triangle" w="med" len="med"/>
          </a:ln>
        </p:spPr>
        <p:txBody>
          <a:bodyPr/>
          <a:p>
            <a:endParaRPr lang="en-US"/>
          </a:p>
        </p:txBody>
      </p:sp>
      <p:sp>
        <p:nvSpPr>
          <p:cNvPr id="141327" name="Text Box 141326"/>
          <p:cNvSpPr txBox="1"/>
          <p:nvPr/>
        </p:nvSpPr>
        <p:spPr>
          <a:xfrm>
            <a:off x="4953000" y="928688"/>
            <a:ext cx="2362200" cy="519112"/>
          </a:xfrm>
          <a:prstGeom prst="rect">
            <a:avLst/>
          </a:prstGeom>
          <a:noFill/>
          <a:ln w="9525">
            <a:noFill/>
          </a:ln>
        </p:spPr>
        <p:txBody>
          <a:bodyPr>
            <a:spAutoFit/>
          </a:bodyPr>
          <a:p>
            <a:pPr eaLnBrk="0" hangingPunct="0">
              <a:spcBef>
                <a:spcPct val="50000"/>
              </a:spcBef>
            </a:pPr>
            <a:r>
              <a:rPr sz="2800" b="1" err="1">
                <a:solidFill>
                  <a:srgbClr val="0000FF"/>
                </a:solidFill>
                <a:latin typeface="Arial" panose="020B0604020202020204" pitchFamily="34" charset="0"/>
              </a:rPr>
              <a:t>Không</a:t>
            </a:r>
            <a:r>
              <a:rPr sz="2800" b="1">
                <a:solidFill>
                  <a:srgbClr val="0000FF"/>
                </a:solidFill>
                <a:latin typeface="Arial" panose="020B0604020202020204" pitchFamily="34" charset="0"/>
              </a:rPr>
              <a:t> </a:t>
            </a:r>
            <a:r>
              <a:rPr sz="2800" b="1" err="1">
                <a:solidFill>
                  <a:srgbClr val="0000FF"/>
                </a:solidFill>
                <a:latin typeface="Arial" panose="020B0604020202020204" pitchFamily="34" charset="0"/>
              </a:rPr>
              <a:t>khí</a:t>
            </a:r>
            <a:endParaRPr sz="2800" b="1">
              <a:solidFill>
                <a:srgbClr val="0000FF"/>
              </a:solidFill>
              <a:latin typeface="Arial" panose="020B0604020202020204" pitchFamily="34" charset="0"/>
            </a:endParaRPr>
          </a:p>
        </p:txBody>
      </p:sp>
      <p:sp>
        <p:nvSpPr>
          <p:cNvPr id="141328" name="Rectangles 141327"/>
          <p:cNvSpPr/>
          <p:nvPr/>
        </p:nvSpPr>
        <p:spPr>
          <a:xfrm>
            <a:off x="0" y="152400"/>
            <a:ext cx="9067800" cy="762000"/>
          </a:xfrm>
          <a:prstGeom prst="rect">
            <a:avLst/>
          </a:prstGeom>
          <a:noFill/>
          <a:ln w="9525">
            <a:noFill/>
          </a:ln>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stStyle>
          <a:p>
            <a:pPr lvl="0"/>
            <a:r>
              <a:rPr sz="3000" err="1">
                <a:solidFill>
                  <a:srgbClr val="0000FF"/>
                </a:solidFill>
              </a:rPr>
              <a:t>Sự</a:t>
            </a:r>
            <a:r>
              <a:rPr sz="3000">
                <a:solidFill>
                  <a:srgbClr val="0000FF"/>
                </a:solidFill>
              </a:rPr>
              <a:t> </a:t>
            </a:r>
            <a:r>
              <a:rPr sz="3000" err="1">
                <a:solidFill>
                  <a:srgbClr val="0000FF"/>
                </a:solidFill>
              </a:rPr>
              <a:t>trao</a:t>
            </a:r>
            <a:r>
              <a:rPr sz="3000">
                <a:solidFill>
                  <a:srgbClr val="0000FF"/>
                </a:solidFill>
              </a:rPr>
              <a:t> </a:t>
            </a:r>
            <a:r>
              <a:rPr sz="3000" err="1">
                <a:solidFill>
                  <a:srgbClr val="0000FF"/>
                </a:solidFill>
              </a:rPr>
              <a:t>đổi</a:t>
            </a:r>
            <a:r>
              <a:rPr sz="3000">
                <a:solidFill>
                  <a:srgbClr val="0000FF"/>
                </a:solidFill>
              </a:rPr>
              <a:t> CO2 </a:t>
            </a:r>
            <a:r>
              <a:rPr sz="3000" err="1">
                <a:solidFill>
                  <a:srgbClr val="0000FF"/>
                </a:solidFill>
              </a:rPr>
              <a:t>và</a:t>
            </a:r>
            <a:r>
              <a:rPr sz="3000">
                <a:solidFill>
                  <a:srgbClr val="0000FF"/>
                </a:solidFill>
              </a:rPr>
              <a:t> O2 </a:t>
            </a:r>
            <a:r>
              <a:rPr sz="3000" err="1">
                <a:solidFill>
                  <a:srgbClr val="0000FF"/>
                </a:solidFill>
              </a:rPr>
              <a:t>giữa</a:t>
            </a:r>
            <a:r>
              <a:rPr sz="3000">
                <a:solidFill>
                  <a:srgbClr val="0000FF"/>
                </a:solidFill>
              </a:rPr>
              <a:t> </a:t>
            </a:r>
            <a:r>
              <a:rPr sz="3000" err="1">
                <a:solidFill>
                  <a:srgbClr val="0000FF"/>
                </a:solidFill>
              </a:rPr>
              <a:t>máu</a:t>
            </a:r>
            <a:r>
              <a:rPr sz="3000">
                <a:solidFill>
                  <a:srgbClr val="0000FF"/>
                </a:solidFill>
              </a:rPr>
              <a:t> </a:t>
            </a:r>
            <a:r>
              <a:rPr sz="3000" err="1">
                <a:solidFill>
                  <a:srgbClr val="0000FF"/>
                </a:solidFill>
              </a:rPr>
              <a:t>và</a:t>
            </a:r>
            <a:r>
              <a:rPr sz="3000">
                <a:solidFill>
                  <a:srgbClr val="0000FF"/>
                </a:solidFill>
              </a:rPr>
              <a:t> </a:t>
            </a:r>
            <a:r>
              <a:rPr sz="3000" err="1">
                <a:solidFill>
                  <a:srgbClr val="0000FF"/>
                </a:solidFill>
              </a:rPr>
              <a:t>phế</a:t>
            </a:r>
            <a:r>
              <a:rPr sz="3000">
                <a:solidFill>
                  <a:srgbClr val="0000FF"/>
                </a:solidFill>
              </a:rPr>
              <a:t> </a:t>
            </a:r>
            <a:r>
              <a:rPr sz="3000" err="1">
                <a:solidFill>
                  <a:srgbClr val="0000FF"/>
                </a:solidFill>
              </a:rPr>
              <a:t>nang</a:t>
            </a:r>
            <a:endParaRPr sz="300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1319"/>
                                        </p:tgtEl>
                                        <p:attrNameLst>
                                          <p:attrName>style.visibility</p:attrName>
                                        </p:attrNameLst>
                                      </p:cBhvr>
                                      <p:to>
                                        <p:strVal val="visible"/>
                                      </p:to>
                                    </p:set>
                                    <p:animEffect transition="in" filter="strips(downLeft)">
                                      <p:cBhvr>
                                        <p:cTn id="7" dur="500"/>
                                        <p:tgtEl>
                                          <p:spTgt spid="14131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41320"/>
                                        </p:tgtEl>
                                        <p:attrNameLst>
                                          <p:attrName>style.visibility</p:attrName>
                                        </p:attrNameLst>
                                      </p:cBhvr>
                                      <p:to>
                                        <p:strVal val="visible"/>
                                      </p:to>
                                    </p:set>
                                    <p:animEffect transition="in" filter="strips(downLeft)">
                                      <p:cBhvr>
                                        <p:cTn id="12" dur="500"/>
                                        <p:tgtEl>
                                          <p:spTgt spid="1413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1323"/>
                                        </p:tgtEl>
                                        <p:attrNameLst>
                                          <p:attrName>style.visibility</p:attrName>
                                        </p:attrNameLst>
                                      </p:cBhvr>
                                      <p:to>
                                        <p:strVal val="visible"/>
                                      </p:to>
                                    </p:set>
                                    <p:animEffect transition="in" filter="wipe(down)">
                                      <p:cBhvr>
                                        <p:cTn id="17" dur="500"/>
                                        <p:tgtEl>
                                          <p:spTgt spid="14132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41321"/>
                                        </p:tgtEl>
                                        <p:attrNameLst>
                                          <p:attrName>style.visibility</p:attrName>
                                        </p:attrNameLst>
                                      </p:cBhvr>
                                      <p:to>
                                        <p:strVal val="visible"/>
                                      </p:to>
                                    </p:set>
                                    <p:animEffect transition="in" filter="strips(downLeft)">
                                      <p:cBhvr>
                                        <p:cTn id="22" dur="500"/>
                                        <p:tgtEl>
                                          <p:spTgt spid="14132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41322"/>
                                        </p:tgtEl>
                                        <p:attrNameLst>
                                          <p:attrName>style.visibility</p:attrName>
                                        </p:attrNameLst>
                                      </p:cBhvr>
                                      <p:to>
                                        <p:strVal val="visible"/>
                                      </p:to>
                                    </p:set>
                                    <p:animEffect transition="in" filter="strips(downLeft)">
                                      <p:cBhvr>
                                        <p:cTn id="27" dur="500"/>
                                        <p:tgtEl>
                                          <p:spTgt spid="1413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41324"/>
                                        </p:tgtEl>
                                        <p:attrNameLst>
                                          <p:attrName>style.visibility</p:attrName>
                                        </p:attrNameLst>
                                      </p:cBhvr>
                                      <p:to>
                                        <p:strVal val="visible"/>
                                      </p:to>
                                    </p:set>
                                    <p:animEffect transition="in" filter="wipe(up)">
                                      <p:cBhvr>
                                        <p:cTn id="32" dur="500"/>
                                        <p:tgtEl>
                                          <p:spTgt spid="141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9" grpId="0"/>
      <p:bldP spid="141320" grpId="0"/>
      <p:bldP spid="141321" grpId="0"/>
      <p:bldP spid="14132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42338" name="Picture 142337" descr="Mach mau02"/>
          <p:cNvPicPr>
            <a:picLocks noChangeAspect="1"/>
          </p:cNvPicPr>
          <p:nvPr/>
        </p:nvPicPr>
        <p:blipFill>
          <a:blip r:embed="rId1"/>
          <a:stretch>
            <a:fillRect/>
          </a:stretch>
        </p:blipFill>
        <p:spPr>
          <a:xfrm>
            <a:off x="1066800" y="1905000"/>
            <a:ext cx="7146925" cy="4210050"/>
          </a:xfrm>
          <a:prstGeom prst="rect">
            <a:avLst/>
          </a:prstGeom>
          <a:noFill/>
          <a:ln w="9525">
            <a:noFill/>
          </a:ln>
        </p:spPr>
      </p:pic>
      <p:sp>
        <p:nvSpPr>
          <p:cNvPr id="142339" name="Text Box 142338"/>
          <p:cNvSpPr txBox="1"/>
          <p:nvPr/>
        </p:nvSpPr>
        <p:spPr>
          <a:xfrm>
            <a:off x="2209800" y="4648200"/>
            <a:ext cx="1143000" cy="549275"/>
          </a:xfrm>
          <a:prstGeom prst="rect">
            <a:avLst/>
          </a:prstGeom>
          <a:noFill/>
          <a:ln w="9525">
            <a:noFill/>
          </a:ln>
        </p:spPr>
        <p:txBody>
          <a:bodyPr>
            <a:spAutoFit/>
          </a:bodyPr>
          <a:p>
            <a:pPr eaLnBrk="0" hangingPunct="0">
              <a:spcBef>
                <a:spcPct val="50000"/>
              </a:spcBef>
            </a:pPr>
            <a:r>
              <a:rPr sz="3000">
                <a:solidFill>
                  <a:schemeClr val="bg1"/>
                </a:solidFill>
                <a:latin typeface="Arial" panose="020B0604020202020204" pitchFamily="34" charset="0"/>
              </a:rPr>
              <a:t>CO</a:t>
            </a:r>
            <a:r>
              <a:rPr sz="3000" baseline="-25000">
                <a:solidFill>
                  <a:schemeClr val="bg1"/>
                </a:solidFill>
                <a:latin typeface="Arial" panose="020B0604020202020204" pitchFamily="34" charset="0"/>
              </a:rPr>
              <a:t>2</a:t>
            </a:r>
            <a:endParaRPr sz="3000" baseline="-25000">
              <a:solidFill>
                <a:schemeClr val="bg1"/>
              </a:solidFill>
              <a:latin typeface="Arial" panose="020B0604020202020204" pitchFamily="34" charset="0"/>
            </a:endParaRPr>
          </a:p>
        </p:txBody>
      </p:sp>
      <p:sp>
        <p:nvSpPr>
          <p:cNvPr id="142340" name="Text Box 142339"/>
          <p:cNvSpPr txBox="1"/>
          <p:nvPr/>
        </p:nvSpPr>
        <p:spPr>
          <a:xfrm>
            <a:off x="2438400" y="2071688"/>
            <a:ext cx="1066800" cy="549275"/>
          </a:xfrm>
          <a:prstGeom prst="rect">
            <a:avLst/>
          </a:prstGeom>
          <a:noFill/>
          <a:ln w="9525">
            <a:noFill/>
          </a:ln>
        </p:spPr>
        <p:txBody>
          <a:bodyPr>
            <a:spAutoFit/>
          </a:bodyPr>
          <a:p>
            <a:pPr eaLnBrk="0" hangingPunct="0">
              <a:spcBef>
                <a:spcPct val="50000"/>
              </a:spcBef>
            </a:pPr>
            <a:r>
              <a:rPr sz="3000">
                <a:solidFill>
                  <a:srgbClr val="0000FF"/>
                </a:solidFill>
                <a:latin typeface="Arial" panose="020B0604020202020204" pitchFamily="34" charset="0"/>
              </a:rPr>
              <a:t>CO</a:t>
            </a:r>
            <a:r>
              <a:rPr sz="3000" baseline="-25000">
                <a:solidFill>
                  <a:srgbClr val="0000FF"/>
                </a:solidFill>
                <a:latin typeface="Arial" panose="020B0604020202020204" pitchFamily="34" charset="0"/>
              </a:rPr>
              <a:t>2</a:t>
            </a:r>
            <a:endParaRPr sz="3000" baseline="-25000">
              <a:solidFill>
                <a:srgbClr val="0000FF"/>
              </a:solidFill>
              <a:latin typeface="Arial" panose="020B0604020202020204" pitchFamily="34" charset="0"/>
            </a:endParaRPr>
          </a:p>
        </p:txBody>
      </p:sp>
      <p:sp>
        <p:nvSpPr>
          <p:cNvPr id="142341" name="Text Box 142340"/>
          <p:cNvSpPr txBox="1"/>
          <p:nvPr/>
        </p:nvSpPr>
        <p:spPr>
          <a:xfrm>
            <a:off x="5257800" y="4662488"/>
            <a:ext cx="914400" cy="549275"/>
          </a:xfrm>
          <a:prstGeom prst="rect">
            <a:avLst/>
          </a:prstGeom>
          <a:noFill/>
          <a:ln w="9525">
            <a:noFill/>
          </a:ln>
        </p:spPr>
        <p:txBody>
          <a:bodyPr>
            <a:spAutoFit/>
          </a:bodyPr>
          <a:p>
            <a:pPr eaLnBrk="0" hangingPunct="0">
              <a:spcBef>
                <a:spcPct val="50000"/>
              </a:spcBef>
            </a:pPr>
            <a:r>
              <a:rPr sz="3000">
                <a:solidFill>
                  <a:schemeClr val="bg1"/>
                </a:solidFill>
                <a:latin typeface="Arial" panose="020B0604020202020204" pitchFamily="34" charset="0"/>
              </a:rPr>
              <a:t>O</a:t>
            </a:r>
            <a:r>
              <a:rPr sz="3000" baseline="-25000">
                <a:solidFill>
                  <a:schemeClr val="bg1"/>
                </a:solidFill>
                <a:latin typeface="Arial" panose="020B0604020202020204" pitchFamily="34" charset="0"/>
              </a:rPr>
              <a:t>2</a:t>
            </a:r>
            <a:endParaRPr sz="3000" baseline="-25000">
              <a:solidFill>
                <a:schemeClr val="bg1"/>
              </a:solidFill>
              <a:latin typeface="Arial" panose="020B0604020202020204" pitchFamily="34" charset="0"/>
            </a:endParaRPr>
          </a:p>
        </p:txBody>
      </p:sp>
      <p:sp>
        <p:nvSpPr>
          <p:cNvPr id="142342" name="Text Box 142341"/>
          <p:cNvSpPr txBox="1"/>
          <p:nvPr/>
        </p:nvSpPr>
        <p:spPr>
          <a:xfrm>
            <a:off x="5257800" y="2057400"/>
            <a:ext cx="914400" cy="549275"/>
          </a:xfrm>
          <a:prstGeom prst="rect">
            <a:avLst/>
          </a:prstGeom>
          <a:noFill/>
          <a:ln w="9525">
            <a:noFill/>
          </a:ln>
        </p:spPr>
        <p:txBody>
          <a:bodyPr>
            <a:spAutoFit/>
          </a:bodyPr>
          <a:p>
            <a:pPr eaLnBrk="0" hangingPunct="0">
              <a:spcBef>
                <a:spcPct val="50000"/>
              </a:spcBef>
            </a:pPr>
            <a:r>
              <a:rPr sz="3000">
                <a:solidFill>
                  <a:srgbClr val="0000FF"/>
                </a:solidFill>
                <a:latin typeface="Arial" panose="020B0604020202020204" pitchFamily="34" charset="0"/>
              </a:rPr>
              <a:t>O</a:t>
            </a:r>
            <a:r>
              <a:rPr sz="3000" baseline="-25000">
                <a:solidFill>
                  <a:srgbClr val="0000FF"/>
                </a:solidFill>
                <a:latin typeface="Arial" panose="020B0604020202020204" pitchFamily="34" charset="0"/>
              </a:rPr>
              <a:t>2</a:t>
            </a:r>
            <a:endParaRPr sz="3000" baseline="-25000">
              <a:solidFill>
                <a:srgbClr val="0000FF"/>
              </a:solidFill>
              <a:latin typeface="Arial" panose="020B0604020202020204" pitchFamily="34" charset="0"/>
            </a:endParaRPr>
          </a:p>
        </p:txBody>
      </p:sp>
      <p:sp>
        <p:nvSpPr>
          <p:cNvPr id="142343" name="Text Box 142342"/>
          <p:cNvSpPr txBox="1"/>
          <p:nvPr/>
        </p:nvSpPr>
        <p:spPr>
          <a:xfrm>
            <a:off x="4953000" y="2514600"/>
            <a:ext cx="1447800" cy="549275"/>
          </a:xfrm>
          <a:prstGeom prst="rect">
            <a:avLst/>
          </a:prstGeom>
          <a:noFill/>
          <a:ln w="9525">
            <a:noFill/>
          </a:ln>
        </p:spPr>
        <p:txBody>
          <a:bodyPr>
            <a:spAutoFit/>
          </a:bodyPr>
          <a:p>
            <a:pPr eaLnBrk="0" hangingPunct="0">
              <a:spcBef>
                <a:spcPct val="50000"/>
              </a:spcBef>
            </a:pPr>
            <a:r>
              <a:rPr sz="3000">
                <a:solidFill>
                  <a:srgbClr val="FF0000"/>
                </a:solidFill>
                <a:latin typeface="Arial" panose="020B0604020202020204" pitchFamily="34" charset="0"/>
              </a:rPr>
              <a:t>(</a:t>
            </a:r>
            <a:r>
              <a:rPr sz="3000" err="1">
                <a:solidFill>
                  <a:srgbClr val="FF0000"/>
                </a:solidFill>
                <a:latin typeface="Arial" panose="020B0604020202020204" pitchFamily="34" charset="0"/>
              </a:rPr>
              <a:t>thấp</a:t>
            </a:r>
            <a:r>
              <a:rPr sz="3000">
                <a:solidFill>
                  <a:srgbClr val="FF0000"/>
                </a:solidFill>
                <a:latin typeface="Arial" panose="020B0604020202020204" pitchFamily="34" charset="0"/>
              </a:rPr>
              <a:t>)</a:t>
            </a:r>
            <a:endParaRPr sz="3000">
              <a:solidFill>
                <a:srgbClr val="FF0000"/>
              </a:solidFill>
              <a:latin typeface="Arial" panose="020B0604020202020204" pitchFamily="34" charset="0"/>
            </a:endParaRPr>
          </a:p>
        </p:txBody>
      </p:sp>
      <p:sp>
        <p:nvSpPr>
          <p:cNvPr id="142344" name="Text Box 142343"/>
          <p:cNvSpPr txBox="1"/>
          <p:nvPr/>
        </p:nvSpPr>
        <p:spPr>
          <a:xfrm>
            <a:off x="5029200" y="5105400"/>
            <a:ext cx="1524000" cy="549275"/>
          </a:xfrm>
          <a:prstGeom prst="rect">
            <a:avLst/>
          </a:prstGeom>
          <a:noFill/>
          <a:ln w="9525">
            <a:noFill/>
          </a:ln>
        </p:spPr>
        <p:txBody>
          <a:bodyPr>
            <a:spAutoFit/>
          </a:bodyPr>
          <a:p>
            <a:pPr eaLnBrk="0" hangingPunct="0">
              <a:spcBef>
                <a:spcPct val="50000"/>
              </a:spcBef>
            </a:pPr>
            <a:r>
              <a:rPr sz="3000">
                <a:solidFill>
                  <a:srgbClr val="FFFF00"/>
                </a:solidFill>
                <a:latin typeface="Arial" panose="020B0604020202020204" pitchFamily="34" charset="0"/>
              </a:rPr>
              <a:t>(</a:t>
            </a:r>
            <a:r>
              <a:rPr sz="3000" err="1">
                <a:solidFill>
                  <a:srgbClr val="FFFF00"/>
                </a:solidFill>
                <a:latin typeface="Arial" panose="020B0604020202020204" pitchFamily="34" charset="0"/>
              </a:rPr>
              <a:t>cao</a:t>
            </a:r>
            <a:r>
              <a:rPr sz="3000">
                <a:solidFill>
                  <a:srgbClr val="FFFF00"/>
                </a:solidFill>
                <a:latin typeface="Arial" panose="020B0604020202020204" pitchFamily="34" charset="0"/>
              </a:rPr>
              <a:t>)</a:t>
            </a:r>
            <a:endParaRPr sz="3000">
              <a:solidFill>
                <a:srgbClr val="FFFF00"/>
              </a:solidFill>
              <a:latin typeface="Arial" panose="020B0604020202020204" pitchFamily="34" charset="0"/>
            </a:endParaRPr>
          </a:p>
        </p:txBody>
      </p:sp>
      <p:sp>
        <p:nvSpPr>
          <p:cNvPr id="142345" name="Text Box 142344"/>
          <p:cNvSpPr txBox="1"/>
          <p:nvPr/>
        </p:nvSpPr>
        <p:spPr>
          <a:xfrm>
            <a:off x="2260600" y="2527300"/>
            <a:ext cx="1524000" cy="549275"/>
          </a:xfrm>
          <a:prstGeom prst="rect">
            <a:avLst/>
          </a:prstGeom>
          <a:noFill/>
          <a:ln w="9525">
            <a:noFill/>
          </a:ln>
        </p:spPr>
        <p:txBody>
          <a:bodyPr>
            <a:spAutoFit/>
          </a:bodyPr>
          <a:p>
            <a:pPr eaLnBrk="0" hangingPunct="0">
              <a:spcBef>
                <a:spcPct val="50000"/>
              </a:spcBef>
            </a:pPr>
            <a:r>
              <a:rPr sz="3000">
                <a:solidFill>
                  <a:srgbClr val="FF0000"/>
                </a:solidFill>
                <a:latin typeface="Arial" panose="020B0604020202020204" pitchFamily="34" charset="0"/>
              </a:rPr>
              <a:t>(</a:t>
            </a:r>
            <a:r>
              <a:rPr sz="3000" err="1">
                <a:solidFill>
                  <a:srgbClr val="FF0000"/>
                </a:solidFill>
                <a:latin typeface="Arial" panose="020B0604020202020204" pitchFamily="34" charset="0"/>
              </a:rPr>
              <a:t>cao</a:t>
            </a:r>
            <a:r>
              <a:rPr sz="3000">
                <a:solidFill>
                  <a:srgbClr val="FF0000"/>
                </a:solidFill>
                <a:latin typeface="Arial" panose="020B0604020202020204" pitchFamily="34" charset="0"/>
              </a:rPr>
              <a:t>)</a:t>
            </a:r>
            <a:endParaRPr sz="3000">
              <a:solidFill>
                <a:srgbClr val="FF0000"/>
              </a:solidFill>
              <a:latin typeface="Arial" panose="020B0604020202020204" pitchFamily="34" charset="0"/>
            </a:endParaRPr>
          </a:p>
        </p:txBody>
      </p:sp>
      <p:sp>
        <p:nvSpPr>
          <p:cNvPr id="142346" name="Text Box 142345"/>
          <p:cNvSpPr txBox="1"/>
          <p:nvPr/>
        </p:nvSpPr>
        <p:spPr>
          <a:xfrm>
            <a:off x="1981200" y="5105400"/>
            <a:ext cx="1524000" cy="549275"/>
          </a:xfrm>
          <a:prstGeom prst="rect">
            <a:avLst/>
          </a:prstGeom>
          <a:noFill/>
          <a:ln w="9525">
            <a:noFill/>
          </a:ln>
        </p:spPr>
        <p:txBody>
          <a:bodyPr>
            <a:spAutoFit/>
          </a:bodyPr>
          <a:p>
            <a:pPr eaLnBrk="0" hangingPunct="0">
              <a:spcBef>
                <a:spcPct val="50000"/>
              </a:spcBef>
            </a:pPr>
            <a:r>
              <a:rPr sz="3000">
                <a:solidFill>
                  <a:srgbClr val="FFFF00"/>
                </a:solidFill>
                <a:latin typeface="Arial" panose="020B0604020202020204" pitchFamily="34" charset="0"/>
              </a:rPr>
              <a:t>(</a:t>
            </a:r>
            <a:r>
              <a:rPr sz="3000" err="1">
                <a:solidFill>
                  <a:srgbClr val="FFFF00"/>
                </a:solidFill>
                <a:latin typeface="Arial" panose="020B0604020202020204" pitchFamily="34" charset="0"/>
              </a:rPr>
              <a:t>thấp</a:t>
            </a:r>
            <a:r>
              <a:rPr sz="3000">
                <a:solidFill>
                  <a:srgbClr val="FFFF00"/>
                </a:solidFill>
                <a:latin typeface="Arial" panose="020B0604020202020204" pitchFamily="34" charset="0"/>
              </a:rPr>
              <a:t>)</a:t>
            </a:r>
            <a:endParaRPr sz="3000">
              <a:solidFill>
                <a:srgbClr val="FFFF00"/>
              </a:solidFill>
              <a:latin typeface="Arial" panose="020B0604020202020204" pitchFamily="34" charset="0"/>
            </a:endParaRPr>
          </a:p>
        </p:txBody>
      </p:sp>
      <p:sp>
        <p:nvSpPr>
          <p:cNvPr id="142347" name="Straight Connector 142346"/>
          <p:cNvSpPr/>
          <p:nvPr/>
        </p:nvSpPr>
        <p:spPr>
          <a:xfrm flipH="1" flipV="1">
            <a:off x="5486400" y="2971800"/>
            <a:ext cx="152400" cy="1752600"/>
          </a:xfrm>
          <a:prstGeom prst="line">
            <a:avLst/>
          </a:prstGeom>
          <a:ln w="57150" cap="flat" cmpd="sng">
            <a:solidFill>
              <a:srgbClr val="33CC33"/>
            </a:solidFill>
            <a:prstDash val="solid"/>
            <a:headEnd type="none" w="med" len="med"/>
            <a:tailEnd type="triangle" w="med" len="med"/>
          </a:ln>
          <a:effectLst>
            <a:outerShdw dist="12700" dir="16200000" algn="ctr" rotWithShape="0">
              <a:schemeClr val="bg2"/>
            </a:outerShdw>
          </a:effectLst>
        </p:spPr>
      </p:sp>
      <p:sp>
        <p:nvSpPr>
          <p:cNvPr id="142348" name="Straight Connector 142347"/>
          <p:cNvSpPr/>
          <p:nvPr/>
        </p:nvSpPr>
        <p:spPr>
          <a:xfrm rot="8351686" flipV="1">
            <a:off x="2003425" y="3311525"/>
            <a:ext cx="1344613" cy="1116013"/>
          </a:xfrm>
          <a:prstGeom prst="line">
            <a:avLst/>
          </a:prstGeom>
          <a:ln w="57150" cap="flat" cmpd="sng">
            <a:solidFill>
              <a:srgbClr val="33CC33"/>
            </a:solidFill>
            <a:prstDash val="solid"/>
            <a:headEnd type="none" w="med" len="med"/>
            <a:tailEnd type="triangle" w="med" len="med"/>
          </a:ln>
        </p:spPr>
      </p:sp>
      <p:sp>
        <p:nvSpPr>
          <p:cNvPr id="142349" name="Rectangles 142348"/>
          <p:cNvSpPr/>
          <p:nvPr/>
        </p:nvSpPr>
        <p:spPr>
          <a:xfrm>
            <a:off x="0" y="152400"/>
            <a:ext cx="9067800" cy="762000"/>
          </a:xfrm>
          <a:prstGeom prst="rect">
            <a:avLst/>
          </a:prstGeom>
          <a:noFill/>
          <a:ln w="9525">
            <a:noFill/>
          </a:ln>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stStyle>
          <a:p>
            <a:pPr lvl="0"/>
            <a:r>
              <a:rPr sz="3000" err="1">
                <a:solidFill>
                  <a:srgbClr val="0000FF"/>
                </a:solidFill>
              </a:rPr>
              <a:t>Sự</a:t>
            </a:r>
            <a:r>
              <a:rPr sz="3000">
                <a:solidFill>
                  <a:srgbClr val="0000FF"/>
                </a:solidFill>
              </a:rPr>
              <a:t> </a:t>
            </a:r>
            <a:r>
              <a:rPr sz="3000" err="1">
                <a:solidFill>
                  <a:srgbClr val="0000FF"/>
                </a:solidFill>
              </a:rPr>
              <a:t>trao</a:t>
            </a:r>
            <a:r>
              <a:rPr sz="3000">
                <a:solidFill>
                  <a:srgbClr val="0000FF"/>
                </a:solidFill>
              </a:rPr>
              <a:t> </a:t>
            </a:r>
            <a:r>
              <a:rPr sz="3000" err="1">
                <a:solidFill>
                  <a:srgbClr val="0000FF"/>
                </a:solidFill>
              </a:rPr>
              <a:t>đ</a:t>
            </a:r>
            <a:r>
              <a:rPr lang="en-US" sz="3000" err="1">
                <a:solidFill>
                  <a:srgbClr val="0000FF"/>
                </a:solidFill>
              </a:rPr>
              <a:t>ổ</a:t>
            </a:r>
            <a:r>
              <a:rPr sz="3000" err="1">
                <a:solidFill>
                  <a:srgbClr val="0000FF"/>
                </a:solidFill>
              </a:rPr>
              <a:t>i</a:t>
            </a:r>
            <a:r>
              <a:rPr sz="3000">
                <a:solidFill>
                  <a:srgbClr val="0000FF"/>
                </a:solidFill>
              </a:rPr>
              <a:t> CO</a:t>
            </a:r>
            <a:r>
              <a:rPr sz="3000" baseline="-25000">
                <a:solidFill>
                  <a:srgbClr val="0000FF"/>
                </a:solidFill>
              </a:rPr>
              <a:t>2</a:t>
            </a:r>
            <a:r>
              <a:rPr sz="3000">
                <a:solidFill>
                  <a:srgbClr val="0000FF"/>
                </a:solidFill>
              </a:rPr>
              <a:t> </a:t>
            </a:r>
            <a:r>
              <a:rPr sz="3000" err="1">
                <a:solidFill>
                  <a:srgbClr val="0000FF"/>
                </a:solidFill>
              </a:rPr>
              <a:t>và</a:t>
            </a:r>
            <a:r>
              <a:rPr sz="3000">
                <a:solidFill>
                  <a:srgbClr val="0000FF"/>
                </a:solidFill>
              </a:rPr>
              <a:t> O</a:t>
            </a:r>
            <a:r>
              <a:rPr sz="3000" baseline="-25000">
                <a:solidFill>
                  <a:srgbClr val="0000FF"/>
                </a:solidFill>
              </a:rPr>
              <a:t>2</a:t>
            </a:r>
            <a:r>
              <a:rPr sz="3000">
                <a:solidFill>
                  <a:srgbClr val="0000FF"/>
                </a:solidFill>
              </a:rPr>
              <a:t> </a:t>
            </a:r>
            <a:r>
              <a:rPr sz="3000" err="1">
                <a:solidFill>
                  <a:srgbClr val="0000FF"/>
                </a:solidFill>
              </a:rPr>
              <a:t>giữa</a:t>
            </a:r>
            <a:r>
              <a:rPr sz="3000">
                <a:solidFill>
                  <a:srgbClr val="0000FF"/>
                </a:solidFill>
              </a:rPr>
              <a:t> </a:t>
            </a:r>
            <a:r>
              <a:rPr sz="3000" err="1">
                <a:solidFill>
                  <a:srgbClr val="0000FF"/>
                </a:solidFill>
              </a:rPr>
              <a:t>máu</a:t>
            </a:r>
            <a:r>
              <a:rPr sz="3000">
                <a:solidFill>
                  <a:srgbClr val="0000FF"/>
                </a:solidFill>
              </a:rPr>
              <a:t> </a:t>
            </a:r>
            <a:r>
              <a:rPr sz="3000" err="1">
                <a:solidFill>
                  <a:srgbClr val="0000FF"/>
                </a:solidFill>
              </a:rPr>
              <a:t>và</a:t>
            </a:r>
            <a:r>
              <a:rPr sz="3000">
                <a:solidFill>
                  <a:srgbClr val="0000FF"/>
                </a:solidFill>
              </a:rPr>
              <a:t> </a:t>
            </a:r>
            <a:r>
              <a:rPr sz="3000" err="1">
                <a:solidFill>
                  <a:srgbClr val="0000FF"/>
                </a:solidFill>
              </a:rPr>
              <a:t>tế</a:t>
            </a:r>
            <a:r>
              <a:rPr sz="3000">
                <a:solidFill>
                  <a:srgbClr val="0000FF"/>
                </a:solidFill>
              </a:rPr>
              <a:t> </a:t>
            </a:r>
            <a:r>
              <a:rPr sz="3000" err="1">
                <a:solidFill>
                  <a:srgbClr val="0000FF"/>
                </a:solidFill>
              </a:rPr>
              <a:t>bào</a:t>
            </a:r>
            <a:endParaRPr sz="300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2345"/>
                                        </p:tgtEl>
                                        <p:attrNameLst>
                                          <p:attrName>style.visibility</p:attrName>
                                        </p:attrNameLst>
                                      </p:cBhvr>
                                      <p:to>
                                        <p:strVal val="visible"/>
                                      </p:to>
                                    </p:set>
                                    <p:animEffect transition="in" filter="strips(downLeft)">
                                      <p:cBhvr>
                                        <p:cTn id="7" dur="500"/>
                                        <p:tgtEl>
                                          <p:spTgt spid="14234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42346"/>
                                        </p:tgtEl>
                                        <p:attrNameLst>
                                          <p:attrName>style.visibility</p:attrName>
                                        </p:attrNameLst>
                                      </p:cBhvr>
                                      <p:to>
                                        <p:strVal val="visible"/>
                                      </p:to>
                                    </p:set>
                                    <p:animEffect transition="in" filter="strips(downLeft)">
                                      <p:cBhvr>
                                        <p:cTn id="12" dur="500"/>
                                        <p:tgtEl>
                                          <p:spTgt spid="1423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2348"/>
                                        </p:tgtEl>
                                        <p:attrNameLst>
                                          <p:attrName>style.visibility</p:attrName>
                                        </p:attrNameLst>
                                      </p:cBhvr>
                                      <p:to>
                                        <p:strVal val="visible"/>
                                      </p:to>
                                    </p:set>
                                    <p:animEffect transition="in" filter="wipe(up)">
                                      <p:cBhvr>
                                        <p:cTn id="17" dur="500"/>
                                        <p:tgtEl>
                                          <p:spTgt spid="14234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42343"/>
                                        </p:tgtEl>
                                        <p:attrNameLst>
                                          <p:attrName>style.visibility</p:attrName>
                                        </p:attrNameLst>
                                      </p:cBhvr>
                                      <p:to>
                                        <p:strVal val="visible"/>
                                      </p:to>
                                    </p:set>
                                    <p:animEffect transition="in" filter="strips(downLeft)">
                                      <p:cBhvr>
                                        <p:cTn id="22" dur="500"/>
                                        <p:tgtEl>
                                          <p:spTgt spid="14234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42344"/>
                                        </p:tgtEl>
                                        <p:attrNameLst>
                                          <p:attrName>style.visibility</p:attrName>
                                        </p:attrNameLst>
                                      </p:cBhvr>
                                      <p:to>
                                        <p:strVal val="visible"/>
                                      </p:to>
                                    </p:set>
                                    <p:animEffect transition="in" filter="strips(downLeft)">
                                      <p:cBhvr>
                                        <p:cTn id="27" dur="500"/>
                                        <p:tgtEl>
                                          <p:spTgt spid="14234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2347"/>
                                        </p:tgtEl>
                                        <p:attrNameLst>
                                          <p:attrName>style.visibility</p:attrName>
                                        </p:attrNameLst>
                                      </p:cBhvr>
                                      <p:to>
                                        <p:strVal val="visible"/>
                                      </p:to>
                                    </p:set>
                                    <p:animEffect transition="in" filter="wipe(down)">
                                      <p:cBhvr>
                                        <p:cTn id="32" dur="500"/>
                                        <p:tgtEl>
                                          <p:spTgt spid="142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3" grpId="0"/>
      <p:bldP spid="142344" grpId="0"/>
      <p:bldP spid="142345" grpId="0"/>
      <p:bldP spid="14234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9275" name="Rectangles 139274"/>
          <p:cNvSpPr/>
          <p:nvPr/>
        </p:nvSpPr>
        <p:spPr>
          <a:xfrm>
            <a:off x="228600" y="0"/>
            <a:ext cx="8610600" cy="521970"/>
          </a:xfrm>
          <a:prstGeom prst="rect">
            <a:avLst/>
          </a:prstGeom>
          <a:noFill/>
          <a:ln w="9525">
            <a:noFill/>
          </a:ln>
        </p:spPr>
        <p:txBody>
          <a:bodyPr>
            <a:spAutoFit/>
          </a:bodyPr>
          <a:p>
            <a:pPr algn="ctr"/>
            <a:r>
              <a:rPr sz="2800" b="1">
                <a:solidFill>
                  <a:srgbClr val="FF0000"/>
                </a:solidFill>
                <a:latin typeface="Arial" panose="020B0604020202020204" pitchFamily="34" charset="0"/>
              </a:rPr>
              <a:t>Bài 21: HOẠT ĐỘNG HÔ HẤP</a:t>
            </a:r>
            <a:endParaRPr sz="2800" b="1">
              <a:solidFill>
                <a:srgbClr val="FF0000"/>
              </a:solidFill>
              <a:latin typeface="Arial" panose="020B0604020202020204" pitchFamily="34" charset="0"/>
            </a:endParaRPr>
          </a:p>
        </p:txBody>
      </p:sp>
      <p:sp>
        <p:nvSpPr>
          <p:cNvPr id="139276" name="Rectangle 5"/>
          <p:cNvSpPr/>
          <p:nvPr/>
        </p:nvSpPr>
        <p:spPr>
          <a:xfrm>
            <a:off x="76200" y="381000"/>
            <a:ext cx="7843520" cy="533400"/>
          </a:xfrm>
          <a:prstGeom prst="rect">
            <a:avLst/>
          </a:prstGeom>
          <a:noFill/>
          <a:ln w="9525">
            <a:noFill/>
          </a:ln>
        </p:spPr>
        <p: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lvl="0" eaLnBrk="1" hangingPunct="1">
              <a:buNone/>
            </a:pPr>
            <a:r>
              <a:rPr lang="en-US" sz="2400" b="1" u="sng">
                <a:solidFill>
                  <a:srgbClr val="33CC33"/>
                </a:solidFill>
              </a:rPr>
              <a:t>II. TRAO ĐỔI KHÍ Ở PHỔI VÀ TẾ BÀO: </a:t>
            </a:r>
            <a:r>
              <a:rPr sz="2400" b="1" u="sng">
                <a:solidFill>
                  <a:srgbClr val="33CC33"/>
                </a:solidFill>
              </a:rPr>
              <a:t>  </a:t>
            </a:r>
            <a:r>
              <a:rPr sz="3000">
                <a:solidFill>
                  <a:srgbClr val="0000FF"/>
                </a:solidFill>
              </a:rPr>
              <a:t>                                             </a:t>
            </a:r>
            <a:endParaRPr sz="3000">
              <a:solidFill>
                <a:srgbClr val="0000FF"/>
              </a:solidFill>
            </a:endParaRPr>
          </a:p>
        </p:txBody>
      </p:sp>
      <p:sp>
        <p:nvSpPr>
          <p:cNvPr id="139277" name="Text Box 139276"/>
          <p:cNvSpPr txBox="1"/>
          <p:nvPr/>
        </p:nvSpPr>
        <p:spPr>
          <a:xfrm>
            <a:off x="76200" y="838200"/>
            <a:ext cx="9053513" cy="1463675"/>
          </a:xfrm>
          <a:prstGeom prst="rect">
            <a:avLst/>
          </a:prstGeom>
          <a:noFill/>
          <a:ln w="9525">
            <a:noFill/>
          </a:ln>
        </p:spPr>
        <p:txBody>
          <a:bodyPr>
            <a:spAutoFit/>
          </a:bodyPr>
          <a:p>
            <a:pPr algn="just" eaLnBrk="0" hangingPunct="0">
              <a:spcBef>
                <a:spcPct val="50000"/>
              </a:spcBef>
            </a:pP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Sự</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trao</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đổi</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khí</a:t>
            </a:r>
            <a:r>
              <a:rPr sz="3000">
                <a:solidFill>
                  <a:srgbClr val="0000FF"/>
                </a:solidFill>
                <a:latin typeface="Arial" panose="020B0604020202020204" pitchFamily="34" charset="0"/>
              </a:rPr>
              <a:t> ở </a:t>
            </a:r>
            <a:r>
              <a:rPr sz="3000" err="1">
                <a:solidFill>
                  <a:srgbClr val="0000FF"/>
                </a:solidFill>
                <a:latin typeface="Arial" panose="020B0604020202020204" pitchFamily="34" charset="0"/>
              </a:rPr>
              <a:t>phổi</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và</a:t>
            </a:r>
            <a:r>
              <a:rPr sz="3000">
                <a:solidFill>
                  <a:srgbClr val="0000FF"/>
                </a:solidFill>
                <a:latin typeface="Arial" panose="020B0604020202020204" pitchFamily="34" charset="0"/>
              </a:rPr>
              <a:t> ở </a:t>
            </a:r>
            <a:r>
              <a:rPr sz="3000" err="1">
                <a:solidFill>
                  <a:srgbClr val="0000FF"/>
                </a:solidFill>
                <a:latin typeface="Arial" panose="020B0604020202020204" pitchFamily="34" charset="0"/>
              </a:rPr>
              <a:t>tế</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bào</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được</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thực</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hiện</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theo</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cơ</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chế</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khuếch</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tán</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từ</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nơi</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có</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nồng</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độ</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cao</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đến</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nơi</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có</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nồng</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độ</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thấp</a:t>
            </a:r>
            <a:r>
              <a:rPr sz="3000">
                <a:solidFill>
                  <a:srgbClr val="0000FF"/>
                </a:solidFill>
                <a:latin typeface="Arial" panose="020B0604020202020204" pitchFamily="34" charset="0"/>
              </a:rPr>
              <a:t>.</a:t>
            </a:r>
            <a:endParaRPr sz="3000">
              <a:solidFill>
                <a:srgbClr val="0000FF"/>
              </a:solidFill>
              <a:latin typeface="Arial" panose="020B0604020202020204" pitchFamily="34" charset="0"/>
            </a:endParaRPr>
          </a:p>
        </p:txBody>
      </p:sp>
      <p:sp>
        <p:nvSpPr>
          <p:cNvPr id="139278" name="Text Box 139277"/>
          <p:cNvSpPr txBox="1"/>
          <p:nvPr/>
        </p:nvSpPr>
        <p:spPr>
          <a:xfrm>
            <a:off x="76200" y="2209800"/>
            <a:ext cx="8915400" cy="1920875"/>
          </a:xfrm>
          <a:prstGeom prst="rect">
            <a:avLst/>
          </a:prstGeom>
          <a:noFill/>
          <a:ln w="9525">
            <a:noFill/>
          </a:ln>
        </p:spPr>
        <p:txBody>
          <a:bodyPr>
            <a:spAutoFit/>
          </a:bodyPr>
          <a:p>
            <a:pPr algn="just"/>
            <a:r>
              <a:rPr lang="nl-NL" altLang="x-none" sz="3000" dirty="0">
                <a:solidFill>
                  <a:srgbClr val="0000FF"/>
                </a:solidFill>
                <a:latin typeface="Arial" panose="020B0604020202020204" pitchFamily="34" charset="0"/>
              </a:rPr>
              <a:t>- Trao đổi khí ở phổi:</a:t>
            </a:r>
            <a:endParaRPr lang="nl-NL" altLang="x-none" sz="3000" dirty="0">
              <a:solidFill>
                <a:srgbClr val="0000FF"/>
              </a:solidFill>
              <a:latin typeface="Arial" panose="020B0604020202020204" pitchFamily="34" charset="0"/>
            </a:endParaRPr>
          </a:p>
          <a:p>
            <a:pPr algn="just"/>
            <a:r>
              <a:rPr lang="nl-NL" altLang="x-none" sz="3000" dirty="0">
                <a:solidFill>
                  <a:srgbClr val="0000FF"/>
                </a:solidFill>
                <a:latin typeface="Arial" panose="020B0604020202020204" pitchFamily="34" charset="0"/>
              </a:rPr>
              <a:t>+ Oxi khuếch tán từ không khí phế nang vào máu. </a:t>
            </a:r>
            <a:endParaRPr lang="nl-NL" altLang="x-none" sz="3000" dirty="0">
              <a:solidFill>
                <a:srgbClr val="0000FF"/>
              </a:solidFill>
              <a:latin typeface="Arial" panose="020B0604020202020204" pitchFamily="34" charset="0"/>
            </a:endParaRPr>
          </a:p>
          <a:p>
            <a:pPr algn="just"/>
            <a:r>
              <a:rPr lang="nl-NL" altLang="x-none" sz="3000" dirty="0">
                <a:solidFill>
                  <a:srgbClr val="0000FF"/>
                </a:solidFill>
                <a:latin typeface="Arial" panose="020B0604020202020204" pitchFamily="34" charset="0"/>
              </a:rPr>
              <a:t>+ Cacbonic khuếch tán từ máu vào không khí phế nang.</a:t>
            </a:r>
            <a:endParaRPr sz="3000">
              <a:solidFill>
                <a:srgbClr val="0000FF"/>
              </a:solidFill>
              <a:latin typeface="Arial" panose="020B0604020202020204" pitchFamily="34" charset="0"/>
            </a:endParaRPr>
          </a:p>
        </p:txBody>
      </p:sp>
      <p:pic>
        <p:nvPicPr>
          <p:cNvPr id="12" name="Picture 11" descr="book9"/>
          <p:cNvPicPr>
            <a:picLocks noChangeAspect="1"/>
          </p:cNvPicPr>
          <p:nvPr/>
        </p:nvPicPr>
        <p:blipFill>
          <a:blip r:embed="rId1"/>
          <a:stretch>
            <a:fillRect/>
          </a:stretch>
        </p:blipFill>
        <p:spPr>
          <a:xfrm>
            <a:off x="8686800" y="0"/>
            <a:ext cx="457200" cy="520700"/>
          </a:xfrm>
          <a:prstGeom prst="rect">
            <a:avLst/>
          </a:prstGeom>
          <a:noFill/>
          <a:ln w="9525">
            <a:noFill/>
          </a:ln>
        </p:spPr>
      </p:pic>
      <p:sp>
        <p:nvSpPr>
          <p:cNvPr id="139280" name="Text Box 139279"/>
          <p:cNvSpPr txBox="1"/>
          <p:nvPr/>
        </p:nvSpPr>
        <p:spPr>
          <a:xfrm>
            <a:off x="76200" y="3978275"/>
            <a:ext cx="7391400" cy="1463675"/>
          </a:xfrm>
          <a:prstGeom prst="rect">
            <a:avLst/>
          </a:prstGeom>
          <a:noFill/>
          <a:ln w="9525">
            <a:noFill/>
          </a:ln>
        </p:spPr>
        <p:txBody>
          <a:bodyPr>
            <a:spAutoFit/>
          </a:bodyPr>
          <a:p>
            <a:pPr algn="just"/>
            <a:r>
              <a:rPr lang="nl-NL" altLang="x-none" sz="3000" dirty="0">
                <a:solidFill>
                  <a:srgbClr val="0000FF"/>
                </a:solidFill>
                <a:latin typeface="Arial" panose="020B0604020202020204" pitchFamily="34" charset="0"/>
              </a:rPr>
              <a:t>- Trao đổi khí ở tế bào:</a:t>
            </a:r>
            <a:endParaRPr lang="nl-NL" altLang="x-none" sz="3000" dirty="0">
              <a:solidFill>
                <a:srgbClr val="0000FF"/>
              </a:solidFill>
              <a:latin typeface="Arial" panose="020B0604020202020204" pitchFamily="34" charset="0"/>
            </a:endParaRPr>
          </a:p>
          <a:p>
            <a:pPr algn="just"/>
            <a:r>
              <a:rPr lang="nl-NL" altLang="x-none" sz="3000" dirty="0">
                <a:solidFill>
                  <a:srgbClr val="0000FF"/>
                </a:solidFill>
                <a:latin typeface="Arial" panose="020B0604020202020204" pitchFamily="34" charset="0"/>
              </a:rPr>
              <a:t>+ Oxi khuếch tán từ máu vào tế bào. </a:t>
            </a:r>
            <a:endParaRPr lang="nl-NL" altLang="x-none" sz="3000" dirty="0">
              <a:solidFill>
                <a:srgbClr val="0000FF"/>
              </a:solidFill>
              <a:latin typeface="Arial" panose="020B0604020202020204" pitchFamily="34" charset="0"/>
            </a:endParaRPr>
          </a:p>
          <a:p>
            <a:pPr algn="just"/>
            <a:r>
              <a:rPr lang="nl-NL" altLang="x-none" sz="3000" dirty="0">
                <a:solidFill>
                  <a:srgbClr val="0000FF"/>
                </a:solidFill>
                <a:latin typeface="Arial" panose="020B0604020202020204" pitchFamily="34" charset="0"/>
              </a:rPr>
              <a:t>+ Cacbonic khuếch tán từ tế bào vào máu.</a:t>
            </a:r>
            <a:endParaRPr sz="3000">
              <a:solidFill>
                <a:srgbClr val="0000FF"/>
              </a:solidFill>
              <a:latin typeface="Arial" panose="020B0604020202020204" pitchFamily="34" charset="0"/>
            </a:endParaRPr>
          </a:p>
        </p:txBody>
      </p:sp>
      <p:grpSp>
        <p:nvGrpSpPr>
          <p:cNvPr id="139293" name="Group 139292"/>
          <p:cNvGrpSpPr/>
          <p:nvPr/>
        </p:nvGrpSpPr>
        <p:grpSpPr>
          <a:xfrm>
            <a:off x="533400" y="5257800"/>
            <a:ext cx="7010400" cy="1204913"/>
            <a:chOff x="336" y="3408"/>
            <a:chExt cx="4416" cy="759"/>
          </a:xfrm>
        </p:grpSpPr>
        <p:sp>
          <p:nvSpPr>
            <p:cNvPr id="139282" name="Text Box 139281"/>
            <p:cNvSpPr txBox="1"/>
            <p:nvPr/>
          </p:nvSpPr>
          <p:spPr>
            <a:xfrm>
              <a:off x="2388" y="3600"/>
              <a:ext cx="828" cy="327"/>
            </a:xfrm>
            <a:prstGeom prst="rect">
              <a:avLst/>
            </a:prstGeom>
            <a:noFill/>
            <a:ln w="9525">
              <a:noFill/>
            </a:ln>
          </p:spPr>
          <p:txBody>
            <a:bodyPr>
              <a:spAutoFit/>
            </a:bodyPr>
            <a:p>
              <a:pPr>
                <a:spcBef>
                  <a:spcPct val="50000"/>
                </a:spcBef>
              </a:pPr>
              <a:r>
                <a:rPr sz="2800" err="1">
                  <a:solidFill>
                    <a:srgbClr val="0000FF"/>
                  </a:solidFill>
                  <a:latin typeface="Arial" panose="020B0604020202020204" pitchFamily="34" charset="0"/>
                </a:rPr>
                <a:t>Máu</a:t>
              </a:r>
              <a:endParaRPr sz="2800">
                <a:solidFill>
                  <a:srgbClr val="0000FF"/>
                </a:solidFill>
                <a:latin typeface="Arial" panose="020B0604020202020204" pitchFamily="34" charset="0"/>
              </a:endParaRPr>
            </a:p>
          </p:txBody>
        </p:sp>
        <p:sp>
          <p:nvSpPr>
            <p:cNvPr id="139283" name="Text Box 139282"/>
            <p:cNvSpPr txBox="1"/>
            <p:nvPr/>
          </p:nvSpPr>
          <p:spPr>
            <a:xfrm>
              <a:off x="336" y="3600"/>
              <a:ext cx="1104" cy="327"/>
            </a:xfrm>
            <a:prstGeom prst="rect">
              <a:avLst/>
            </a:prstGeom>
            <a:noFill/>
            <a:ln w="9525">
              <a:noFill/>
            </a:ln>
          </p:spPr>
          <p:txBody>
            <a:bodyPr>
              <a:spAutoFit/>
            </a:bodyPr>
            <a:p>
              <a:pPr>
                <a:spcBef>
                  <a:spcPct val="50000"/>
                </a:spcBef>
              </a:pPr>
              <a:r>
                <a:rPr sz="2800" err="1">
                  <a:solidFill>
                    <a:srgbClr val="0000FF"/>
                  </a:solidFill>
                  <a:latin typeface="Arial" panose="020B0604020202020204" pitchFamily="34" charset="0"/>
                </a:rPr>
                <a:t>Phế</a:t>
              </a:r>
              <a:r>
                <a:rPr sz="2800">
                  <a:solidFill>
                    <a:srgbClr val="0000FF"/>
                  </a:solidFill>
                  <a:latin typeface="Arial" panose="020B0604020202020204" pitchFamily="34" charset="0"/>
                </a:rPr>
                <a:t> </a:t>
              </a:r>
              <a:r>
                <a:rPr sz="2800" err="1">
                  <a:solidFill>
                    <a:srgbClr val="0000FF"/>
                  </a:solidFill>
                  <a:latin typeface="Arial" panose="020B0604020202020204" pitchFamily="34" charset="0"/>
                </a:rPr>
                <a:t>nang</a:t>
              </a:r>
              <a:endParaRPr sz="2800">
                <a:solidFill>
                  <a:srgbClr val="0000FF"/>
                </a:solidFill>
                <a:latin typeface="Arial" panose="020B0604020202020204" pitchFamily="34" charset="0"/>
              </a:endParaRPr>
            </a:p>
          </p:txBody>
        </p:sp>
        <p:sp>
          <p:nvSpPr>
            <p:cNvPr id="139284" name="Text Box 139283"/>
            <p:cNvSpPr txBox="1"/>
            <p:nvPr/>
          </p:nvSpPr>
          <p:spPr>
            <a:xfrm>
              <a:off x="3924" y="3600"/>
              <a:ext cx="828" cy="327"/>
            </a:xfrm>
            <a:prstGeom prst="rect">
              <a:avLst/>
            </a:prstGeom>
            <a:noFill/>
            <a:ln w="9525">
              <a:noFill/>
            </a:ln>
          </p:spPr>
          <p:txBody>
            <a:bodyPr>
              <a:spAutoFit/>
            </a:bodyPr>
            <a:p>
              <a:pPr>
                <a:spcBef>
                  <a:spcPct val="50000"/>
                </a:spcBef>
              </a:pPr>
              <a:r>
                <a:rPr sz="2800" err="1">
                  <a:solidFill>
                    <a:srgbClr val="0000FF"/>
                  </a:solidFill>
                  <a:latin typeface="Arial" panose="020B0604020202020204" pitchFamily="34" charset="0"/>
                </a:rPr>
                <a:t>Tế</a:t>
              </a:r>
              <a:r>
                <a:rPr sz="2800">
                  <a:solidFill>
                    <a:srgbClr val="0000FF"/>
                  </a:solidFill>
                  <a:latin typeface="Arial" panose="020B0604020202020204" pitchFamily="34" charset="0"/>
                </a:rPr>
                <a:t> </a:t>
              </a:r>
              <a:r>
                <a:rPr sz="2800" err="1">
                  <a:solidFill>
                    <a:srgbClr val="0000FF"/>
                  </a:solidFill>
                  <a:latin typeface="Arial" panose="020B0604020202020204" pitchFamily="34" charset="0"/>
                </a:rPr>
                <a:t>bào</a:t>
              </a:r>
              <a:endParaRPr sz="2800">
                <a:solidFill>
                  <a:srgbClr val="0000FF"/>
                </a:solidFill>
                <a:latin typeface="Arial" panose="020B0604020202020204" pitchFamily="34" charset="0"/>
              </a:endParaRPr>
            </a:p>
          </p:txBody>
        </p:sp>
        <p:sp>
          <p:nvSpPr>
            <p:cNvPr id="139285" name="Straight Connector 139284"/>
            <p:cNvSpPr/>
            <p:nvPr/>
          </p:nvSpPr>
          <p:spPr>
            <a:xfrm>
              <a:off x="1476" y="3737"/>
              <a:ext cx="828" cy="1"/>
            </a:xfrm>
            <a:prstGeom prst="line">
              <a:avLst/>
            </a:prstGeom>
            <a:ln w="19050" cap="flat" cmpd="sng">
              <a:solidFill>
                <a:srgbClr val="FF0000"/>
              </a:solidFill>
              <a:prstDash val="solid"/>
              <a:headEnd type="none" w="med" len="med"/>
              <a:tailEnd type="triangle" w="med" len="med"/>
            </a:ln>
          </p:spPr>
        </p:sp>
        <p:sp>
          <p:nvSpPr>
            <p:cNvPr id="139286" name="Straight Connector 139285"/>
            <p:cNvSpPr/>
            <p:nvPr/>
          </p:nvSpPr>
          <p:spPr>
            <a:xfrm flipH="1">
              <a:off x="1483" y="3833"/>
              <a:ext cx="773" cy="1"/>
            </a:xfrm>
            <a:prstGeom prst="line">
              <a:avLst/>
            </a:prstGeom>
            <a:ln w="19050" cap="flat" cmpd="sng">
              <a:solidFill>
                <a:srgbClr val="FF0000"/>
              </a:solidFill>
              <a:prstDash val="solid"/>
              <a:headEnd type="none" w="med" len="med"/>
              <a:tailEnd type="triangle" w="med" len="med"/>
            </a:ln>
          </p:spPr>
        </p:sp>
        <p:sp>
          <p:nvSpPr>
            <p:cNvPr id="139287" name="Text Box 8"/>
            <p:cNvSpPr txBox="1"/>
            <p:nvPr/>
          </p:nvSpPr>
          <p:spPr>
            <a:xfrm>
              <a:off x="1685" y="3408"/>
              <a:ext cx="442" cy="327"/>
            </a:xfrm>
            <a:prstGeom prst="rect">
              <a:avLst/>
            </a:prstGeom>
            <a:noFill/>
            <a:ln w="9525">
              <a:noFill/>
            </a:ln>
          </p:spPr>
          <p:txBody>
            <a:bodyPr>
              <a:spAutoFit/>
            </a:bodyPr>
            <a:p>
              <a:pPr>
                <a:spcBef>
                  <a:spcPct val="50000"/>
                </a:spcBef>
              </a:pPr>
              <a:r>
                <a:rPr sz="2800" b="1">
                  <a:solidFill>
                    <a:srgbClr val="FF0000"/>
                  </a:solidFill>
                  <a:latin typeface="Times New Roman" panose="02020603050405020304" pitchFamily="18" charset="0"/>
                </a:rPr>
                <a:t>O</a:t>
              </a:r>
              <a:r>
                <a:rPr sz="2800" b="1" baseline="-25000">
                  <a:solidFill>
                    <a:srgbClr val="FF0000"/>
                  </a:solidFill>
                  <a:latin typeface="Times New Roman" panose="02020603050405020304" pitchFamily="18" charset="0"/>
                </a:rPr>
                <a:t>2</a:t>
              </a:r>
              <a:endParaRPr sz="2800" b="1">
                <a:solidFill>
                  <a:srgbClr val="FF0000"/>
                </a:solidFill>
                <a:latin typeface="Times New Roman" panose="02020603050405020304" pitchFamily="18" charset="0"/>
              </a:endParaRPr>
            </a:p>
          </p:txBody>
        </p:sp>
        <p:sp>
          <p:nvSpPr>
            <p:cNvPr id="139288" name="Text Box 8"/>
            <p:cNvSpPr txBox="1"/>
            <p:nvPr/>
          </p:nvSpPr>
          <p:spPr>
            <a:xfrm>
              <a:off x="1649" y="3840"/>
              <a:ext cx="607" cy="327"/>
            </a:xfrm>
            <a:prstGeom prst="rect">
              <a:avLst/>
            </a:prstGeom>
            <a:noFill/>
            <a:ln w="9525">
              <a:noFill/>
            </a:ln>
          </p:spPr>
          <p:txBody>
            <a:bodyPr>
              <a:spAutoFit/>
            </a:bodyPr>
            <a:p>
              <a:pPr>
                <a:spcBef>
                  <a:spcPct val="50000"/>
                </a:spcBef>
              </a:pPr>
              <a:r>
                <a:rPr sz="2800" b="1">
                  <a:solidFill>
                    <a:srgbClr val="FF0000"/>
                  </a:solidFill>
                  <a:latin typeface="Times New Roman" panose="02020603050405020304" pitchFamily="18" charset="0"/>
                </a:rPr>
                <a:t>CO</a:t>
              </a:r>
              <a:r>
                <a:rPr sz="2800" b="1" baseline="-25000">
                  <a:solidFill>
                    <a:srgbClr val="FF0000"/>
                  </a:solidFill>
                  <a:latin typeface="Times New Roman" panose="02020603050405020304" pitchFamily="18" charset="0"/>
                </a:rPr>
                <a:t>2</a:t>
              </a:r>
              <a:endParaRPr sz="2800" b="1">
                <a:solidFill>
                  <a:srgbClr val="FF0000"/>
                </a:solidFill>
                <a:latin typeface="Times New Roman" panose="02020603050405020304" pitchFamily="18" charset="0"/>
              </a:endParaRPr>
            </a:p>
          </p:txBody>
        </p:sp>
        <p:sp>
          <p:nvSpPr>
            <p:cNvPr id="139289" name="Straight Connector 139288"/>
            <p:cNvSpPr/>
            <p:nvPr/>
          </p:nvSpPr>
          <p:spPr>
            <a:xfrm>
              <a:off x="3060" y="3737"/>
              <a:ext cx="828" cy="1"/>
            </a:xfrm>
            <a:prstGeom prst="line">
              <a:avLst/>
            </a:prstGeom>
            <a:ln w="19050" cap="flat" cmpd="sng">
              <a:solidFill>
                <a:srgbClr val="FF0000"/>
              </a:solidFill>
              <a:prstDash val="solid"/>
              <a:headEnd type="none" w="med" len="med"/>
              <a:tailEnd type="triangle" w="med" len="med"/>
            </a:ln>
          </p:spPr>
        </p:sp>
        <p:sp>
          <p:nvSpPr>
            <p:cNvPr id="139290" name="Straight Connector 139289"/>
            <p:cNvSpPr/>
            <p:nvPr/>
          </p:nvSpPr>
          <p:spPr>
            <a:xfrm flipH="1">
              <a:off x="3067" y="3834"/>
              <a:ext cx="773" cy="1"/>
            </a:xfrm>
            <a:prstGeom prst="line">
              <a:avLst/>
            </a:prstGeom>
            <a:ln w="19050" cap="flat" cmpd="sng">
              <a:solidFill>
                <a:srgbClr val="FF0000"/>
              </a:solidFill>
              <a:prstDash val="solid"/>
              <a:headEnd type="none" w="med" len="med"/>
              <a:tailEnd type="triangle" w="med" len="med"/>
            </a:ln>
          </p:spPr>
        </p:sp>
        <p:sp>
          <p:nvSpPr>
            <p:cNvPr id="139291" name="Text Box 8"/>
            <p:cNvSpPr txBox="1"/>
            <p:nvPr/>
          </p:nvSpPr>
          <p:spPr>
            <a:xfrm>
              <a:off x="3302" y="3408"/>
              <a:ext cx="442" cy="327"/>
            </a:xfrm>
            <a:prstGeom prst="rect">
              <a:avLst/>
            </a:prstGeom>
            <a:noFill/>
            <a:ln w="9525">
              <a:noFill/>
            </a:ln>
          </p:spPr>
          <p:txBody>
            <a:bodyPr>
              <a:spAutoFit/>
            </a:bodyPr>
            <a:p>
              <a:pPr>
                <a:spcBef>
                  <a:spcPct val="50000"/>
                </a:spcBef>
              </a:pPr>
              <a:r>
                <a:rPr sz="2800" b="1">
                  <a:solidFill>
                    <a:srgbClr val="FF0000"/>
                  </a:solidFill>
                  <a:latin typeface="Times New Roman" panose="02020603050405020304" pitchFamily="18" charset="0"/>
                </a:rPr>
                <a:t>O</a:t>
              </a:r>
              <a:r>
                <a:rPr sz="2800" b="1" baseline="-25000">
                  <a:solidFill>
                    <a:srgbClr val="FF0000"/>
                  </a:solidFill>
                  <a:latin typeface="Times New Roman" panose="02020603050405020304" pitchFamily="18" charset="0"/>
                </a:rPr>
                <a:t>2</a:t>
              </a:r>
              <a:endParaRPr sz="2800" b="1">
                <a:solidFill>
                  <a:srgbClr val="FF0000"/>
                </a:solidFill>
                <a:latin typeface="Times New Roman" panose="02020603050405020304" pitchFamily="18" charset="0"/>
              </a:endParaRPr>
            </a:p>
          </p:txBody>
        </p:sp>
        <p:sp>
          <p:nvSpPr>
            <p:cNvPr id="139292" name="Text Box 8"/>
            <p:cNvSpPr txBox="1"/>
            <p:nvPr/>
          </p:nvSpPr>
          <p:spPr>
            <a:xfrm>
              <a:off x="3233" y="3840"/>
              <a:ext cx="607" cy="327"/>
            </a:xfrm>
            <a:prstGeom prst="rect">
              <a:avLst/>
            </a:prstGeom>
            <a:noFill/>
            <a:ln w="9525">
              <a:noFill/>
            </a:ln>
          </p:spPr>
          <p:txBody>
            <a:bodyPr>
              <a:spAutoFit/>
            </a:bodyPr>
            <a:p>
              <a:pPr>
                <a:spcBef>
                  <a:spcPct val="50000"/>
                </a:spcBef>
              </a:pPr>
              <a:r>
                <a:rPr sz="2800" b="1">
                  <a:solidFill>
                    <a:srgbClr val="FF0000"/>
                  </a:solidFill>
                  <a:latin typeface="Times New Roman" panose="02020603050405020304" pitchFamily="18" charset="0"/>
                </a:rPr>
                <a:t>CO</a:t>
              </a:r>
              <a:r>
                <a:rPr sz="2800" b="1" baseline="-25000">
                  <a:solidFill>
                    <a:srgbClr val="FF0000"/>
                  </a:solidFill>
                  <a:latin typeface="Times New Roman" panose="02020603050405020304" pitchFamily="18" charset="0"/>
                </a:rPr>
                <a:t>2</a:t>
              </a:r>
              <a:endParaRPr sz="2800" b="1">
                <a:solidFill>
                  <a:srgbClr val="FF0000"/>
                </a:solidFill>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000000"/>
                                          </p:val>
                                        </p:tav>
                                        <p:tav tm="100000">
                                          <p:val>
                                            <p:strVal val="#ppt_w"/>
                                          </p:val>
                                        </p:tav>
                                      </p:tavLst>
                                    </p:anim>
                                    <p:anim calcmode="lin" valueType="num">
                                      <p:cBhvr>
                                        <p:cTn id="8" dur="500" fill="hold"/>
                                        <p:tgtEl>
                                          <p:spTgt spid="12"/>
                                        </p:tgtEl>
                                        <p:attrNameLst>
                                          <p:attrName>ppt_h</p:attrName>
                                        </p:attrNameLst>
                                      </p:cBhvr>
                                      <p:tavLst>
                                        <p:tav tm="0">
                                          <p:val>
                                            <p:fltVal val="0.00000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9278"/>
                                        </p:tgtEl>
                                        <p:attrNameLst>
                                          <p:attrName>style.visibility</p:attrName>
                                        </p:attrNameLst>
                                      </p:cBhvr>
                                      <p:to>
                                        <p:strVal val="visible"/>
                                      </p:to>
                                    </p:set>
                                    <p:anim calcmode="lin" valueType="num">
                                      <p:cBhvr>
                                        <p:cTn id="13" dur="500" fill="hold"/>
                                        <p:tgtEl>
                                          <p:spTgt spid="139278"/>
                                        </p:tgtEl>
                                        <p:attrNameLst>
                                          <p:attrName>ppt_w</p:attrName>
                                        </p:attrNameLst>
                                      </p:cBhvr>
                                      <p:tavLst>
                                        <p:tav tm="0">
                                          <p:val>
                                            <p:fltVal val="0.000000"/>
                                          </p:val>
                                        </p:tav>
                                        <p:tav tm="100000">
                                          <p:val>
                                            <p:strVal val="#ppt_w"/>
                                          </p:val>
                                        </p:tav>
                                      </p:tavLst>
                                    </p:anim>
                                    <p:anim calcmode="lin" valueType="num">
                                      <p:cBhvr>
                                        <p:cTn id="14" dur="500" fill="hold"/>
                                        <p:tgtEl>
                                          <p:spTgt spid="139278"/>
                                        </p:tgtEl>
                                        <p:attrNameLst>
                                          <p:attrName>ppt_h</p:attrName>
                                        </p:attrNameLst>
                                      </p:cBhvr>
                                      <p:tavLst>
                                        <p:tav tm="0">
                                          <p:val>
                                            <p:fltVal val="0.00000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9280"/>
                                        </p:tgtEl>
                                        <p:attrNameLst>
                                          <p:attrName>style.visibility</p:attrName>
                                        </p:attrNameLst>
                                      </p:cBhvr>
                                      <p:to>
                                        <p:strVal val="visible"/>
                                      </p:to>
                                    </p:set>
                                    <p:anim calcmode="lin" valueType="num">
                                      <p:cBhvr>
                                        <p:cTn id="19" dur="500" fill="hold"/>
                                        <p:tgtEl>
                                          <p:spTgt spid="139280"/>
                                        </p:tgtEl>
                                        <p:attrNameLst>
                                          <p:attrName>ppt_w</p:attrName>
                                        </p:attrNameLst>
                                      </p:cBhvr>
                                      <p:tavLst>
                                        <p:tav tm="0">
                                          <p:val>
                                            <p:fltVal val="0.000000"/>
                                          </p:val>
                                        </p:tav>
                                        <p:tav tm="100000">
                                          <p:val>
                                            <p:strVal val="#ppt_w"/>
                                          </p:val>
                                        </p:tav>
                                      </p:tavLst>
                                    </p:anim>
                                    <p:anim calcmode="lin" valueType="num">
                                      <p:cBhvr>
                                        <p:cTn id="20" dur="500" fill="hold"/>
                                        <p:tgtEl>
                                          <p:spTgt spid="139280"/>
                                        </p:tgtEl>
                                        <p:attrNameLst>
                                          <p:attrName>ppt_h</p:attrName>
                                        </p:attrNameLst>
                                      </p:cBhvr>
                                      <p:tavLst>
                                        <p:tav tm="0">
                                          <p:val>
                                            <p:fltVal val="0.00000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39293"/>
                                        </p:tgtEl>
                                        <p:attrNameLst>
                                          <p:attrName>style.visibility</p:attrName>
                                        </p:attrNameLst>
                                      </p:cBhvr>
                                      <p:to>
                                        <p:strVal val="visible"/>
                                      </p:to>
                                    </p:set>
                                    <p:animEffect transition="in" filter="blinds(horizontal)">
                                      <p:cBhvr>
                                        <p:cTn id="25" dur="500"/>
                                        <p:tgtEl>
                                          <p:spTgt spid="139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8" grpId="0"/>
      <p:bldP spid="13928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0290" name="Rectangles 140289"/>
          <p:cNvSpPr/>
          <p:nvPr/>
        </p:nvSpPr>
        <p:spPr>
          <a:xfrm>
            <a:off x="228600" y="0"/>
            <a:ext cx="8610600" cy="521970"/>
          </a:xfrm>
          <a:prstGeom prst="rect">
            <a:avLst/>
          </a:prstGeom>
          <a:noFill/>
          <a:ln w="9525">
            <a:noFill/>
          </a:ln>
        </p:spPr>
        <p:txBody>
          <a:bodyPr>
            <a:spAutoFit/>
          </a:bodyPr>
          <a:p>
            <a:pPr algn="ctr"/>
            <a:r>
              <a:rPr sz="2800" b="1">
                <a:solidFill>
                  <a:srgbClr val="FF0000"/>
                </a:solidFill>
                <a:latin typeface="Arial" panose="020B0604020202020204" pitchFamily="34" charset="0"/>
              </a:rPr>
              <a:t>Bài 21: HOẠT ĐỘNG HÔ HẤP</a:t>
            </a:r>
            <a:endParaRPr sz="2800" b="1">
              <a:solidFill>
                <a:srgbClr val="FF0000"/>
              </a:solidFill>
              <a:latin typeface="Arial" panose="020B0604020202020204" pitchFamily="34" charset="0"/>
            </a:endParaRPr>
          </a:p>
        </p:txBody>
      </p:sp>
      <p:sp>
        <p:nvSpPr>
          <p:cNvPr id="140291" name="Rectangle 5"/>
          <p:cNvSpPr/>
          <p:nvPr/>
        </p:nvSpPr>
        <p:spPr>
          <a:xfrm>
            <a:off x="76200" y="381000"/>
            <a:ext cx="7813675" cy="533400"/>
          </a:xfrm>
          <a:prstGeom prst="rect">
            <a:avLst/>
          </a:prstGeom>
          <a:noFill/>
          <a:ln w="9525">
            <a:noFill/>
          </a:ln>
        </p:spPr>
        <p: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lvl="0" eaLnBrk="1" hangingPunct="1">
              <a:buNone/>
            </a:pPr>
            <a:r>
              <a:rPr lang="en-US" sz="2400" b="1" u="sng">
                <a:solidFill>
                  <a:srgbClr val="33CC33"/>
                </a:solidFill>
              </a:rPr>
              <a:t>II. TRAO ĐỔI KHÍ Ở PHỔI VÀ TẾ BÀO:</a:t>
            </a:r>
            <a:r>
              <a:rPr sz="3000">
                <a:solidFill>
                  <a:srgbClr val="0000FF"/>
                </a:solidFill>
              </a:rPr>
              <a:t>                                              </a:t>
            </a:r>
            <a:endParaRPr sz="3000">
              <a:solidFill>
                <a:srgbClr val="0000FF"/>
              </a:solidFill>
            </a:endParaRPr>
          </a:p>
        </p:txBody>
      </p:sp>
      <p:sp>
        <p:nvSpPr>
          <p:cNvPr id="140308" name="Text Box 140307"/>
          <p:cNvSpPr txBox="1"/>
          <p:nvPr/>
        </p:nvSpPr>
        <p:spPr>
          <a:xfrm>
            <a:off x="76200" y="990600"/>
            <a:ext cx="8991600" cy="1006475"/>
          </a:xfrm>
          <a:prstGeom prst="rect">
            <a:avLst/>
          </a:prstGeom>
          <a:noFill/>
          <a:ln w="9525">
            <a:noFill/>
          </a:ln>
        </p:spPr>
        <p:txBody>
          <a:bodyPr>
            <a:spAutoFit/>
          </a:bodyPr>
          <a:p>
            <a:pPr algn="just" eaLnBrk="0" hangingPunct="0">
              <a:spcBef>
                <a:spcPct val="50000"/>
              </a:spcBef>
            </a:pP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Sự</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trao</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đổi</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khí</a:t>
            </a:r>
            <a:r>
              <a:rPr sz="3000">
                <a:solidFill>
                  <a:srgbClr val="FF0000"/>
                </a:solidFill>
                <a:latin typeface="Arial" panose="020B0604020202020204" pitchFamily="34" charset="0"/>
              </a:rPr>
              <a:t> ở </a:t>
            </a:r>
            <a:r>
              <a:rPr sz="3000" err="1">
                <a:solidFill>
                  <a:srgbClr val="FF0000"/>
                </a:solidFill>
                <a:latin typeface="Arial" panose="020B0604020202020204" pitchFamily="34" charset="0"/>
              </a:rPr>
              <a:t>phổi</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và</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tế</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bào</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có</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mối</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quan</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hệ</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với</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nhau</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như</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thế</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nào</a:t>
            </a:r>
            <a:r>
              <a:rPr sz="3000">
                <a:solidFill>
                  <a:srgbClr val="FF0000"/>
                </a:solidFill>
                <a:latin typeface="Arial" panose="020B0604020202020204" pitchFamily="34" charset="0"/>
              </a:rPr>
              <a:t>?</a:t>
            </a:r>
            <a:endParaRPr sz="3000">
              <a:solidFill>
                <a:srgbClr val="FF0000"/>
              </a:solidFill>
              <a:latin typeface="Arial" panose="020B0604020202020204" pitchFamily="34" charset="0"/>
            </a:endParaRPr>
          </a:p>
        </p:txBody>
      </p:sp>
      <p:pic>
        <p:nvPicPr>
          <p:cNvPr id="28750" name="Picture 78" descr="Picture1"/>
          <p:cNvPicPr>
            <a:picLocks noChangeAspect="1"/>
          </p:cNvPicPr>
          <p:nvPr/>
        </p:nvPicPr>
        <p:blipFill>
          <a:blip r:embed="rId1"/>
          <a:stretch>
            <a:fillRect/>
          </a:stretch>
        </p:blipFill>
        <p:spPr>
          <a:xfrm>
            <a:off x="0" y="990600"/>
            <a:ext cx="685800" cy="533400"/>
          </a:xfrm>
          <a:prstGeom prst="rect">
            <a:avLst/>
          </a:prstGeom>
          <a:noFill/>
          <a:ln w="9525">
            <a:noFill/>
          </a:ln>
        </p:spPr>
      </p:pic>
      <p:sp>
        <p:nvSpPr>
          <p:cNvPr id="140310" name="Text Box 140309"/>
          <p:cNvSpPr txBox="1"/>
          <p:nvPr/>
        </p:nvSpPr>
        <p:spPr>
          <a:xfrm>
            <a:off x="76200" y="2286000"/>
            <a:ext cx="8915400" cy="1938020"/>
          </a:xfrm>
          <a:prstGeom prst="rect">
            <a:avLst/>
          </a:prstGeom>
          <a:noFill/>
          <a:ln w="9525">
            <a:noFill/>
          </a:ln>
        </p:spPr>
        <p:txBody>
          <a:bodyPr>
            <a:spAutoFit/>
          </a:bodyPr>
          <a:p>
            <a:pPr algn="just" eaLnBrk="0" hangingPunct="0">
              <a:spcBef>
                <a:spcPct val="50000"/>
              </a:spcBef>
            </a:pPr>
            <a:r>
              <a:rPr sz="3000">
                <a:solidFill>
                  <a:srgbClr val="0000FF"/>
                </a:solidFill>
                <a:latin typeface="Arial" panose="020B0604020202020204" pitchFamily="34" charset="0"/>
              </a:rPr>
              <a:t>        </a:t>
            </a:r>
            <a:r>
              <a:rPr lang="nl-NL" altLang="x-none" sz="3000" dirty="0">
                <a:solidFill>
                  <a:srgbClr val="0000FF"/>
                </a:solidFill>
                <a:latin typeface="Arial" panose="020B0604020202020204" pitchFamily="34" charset="0"/>
              </a:rPr>
              <a:t>- Mối quan hệ giữa trao đổi khí ở phổi và tế bào: Chính sự tiêu tốn </a:t>
            </a:r>
            <a:r>
              <a:rPr lang="en-US" altLang="nl-NL" sz="3000" dirty="0">
                <a:solidFill>
                  <a:srgbClr val="0000FF"/>
                </a:solidFill>
                <a:latin typeface="Arial" panose="020B0604020202020204" pitchFamily="34" charset="0"/>
              </a:rPr>
              <a:t>ô</a:t>
            </a:r>
            <a:r>
              <a:rPr lang="nl-NL" altLang="x-none" sz="3000" dirty="0">
                <a:solidFill>
                  <a:srgbClr val="0000FF"/>
                </a:solidFill>
                <a:latin typeface="Arial" panose="020B0604020202020204" pitchFamily="34" charset="0"/>
              </a:rPr>
              <a:t>xi ở tế bào đã thúc đẩy sự trao đổi khí ở phổi, sự trao đổi khí ở phổi tạo điều kiện cho sự trao đổi khí ở tế bào.</a:t>
            </a:r>
            <a:endParaRPr sz="3000">
              <a:solidFill>
                <a:srgbClr val="0000FF"/>
              </a:solidFill>
              <a:latin typeface="Arial" panose="020B0604020202020204" pitchFamily="34" charset="0"/>
            </a:endParaRPr>
          </a:p>
        </p:txBody>
      </p:sp>
      <p:pic>
        <p:nvPicPr>
          <p:cNvPr id="12" name="Picture 11" descr="book9"/>
          <p:cNvPicPr>
            <a:picLocks noChangeAspect="1"/>
          </p:cNvPicPr>
          <p:nvPr/>
        </p:nvPicPr>
        <p:blipFill>
          <a:blip r:embed="rId2"/>
          <a:stretch>
            <a:fillRect/>
          </a:stretch>
        </p:blipFill>
        <p:spPr>
          <a:xfrm>
            <a:off x="228600" y="2209800"/>
            <a:ext cx="457200" cy="5207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0308"/>
                                        </p:tgtEl>
                                        <p:attrNameLst>
                                          <p:attrName>style.visibility</p:attrName>
                                        </p:attrNameLst>
                                      </p:cBhvr>
                                      <p:to>
                                        <p:strVal val="visible"/>
                                      </p:to>
                                    </p:set>
                                    <p:animEffect transition="in" filter="box(in)">
                                      <p:cBhvr>
                                        <p:cTn id="7" dur="500"/>
                                        <p:tgtEl>
                                          <p:spTgt spid="140308"/>
                                        </p:tgtEl>
                                      </p:cBhvr>
                                    </p:animEffect>
                                  </p:childTnLst>
                                </p:cTn>
                              </p:par>
                              <p:par>
                                <p:cTn id="8" presetID="24" presetClass="entr" presetSubtype="0" fill="hold" nodeType="withEffect">
                                  <p:stCondLst>
                                    <p:cond delay="0"/>
                                  </p:stCondLst>
                                  <p:childTnLst>
                                    <p:set>
                                      <p:cBhvr>
                                        <p:cTn id="9" dur="1" fill="hold">
                                          <p:stCondLst>
                                            <p:cond delay="0"/>
                                          </p:stCondLst>
                                        </p:cTn>
                                        <p:tgtEl>
                                          <p:spTgt spid="28750"/>
                                        </p:tgtEl>
                                        <p:attrNameLst>
                                          <p:attrName>style.visibility</p:attrName>
                                        </p:attrNameLst>
                                      </p:cBhvr>
                                      <p:to>
                                        <p:strVal val="visible"/>
                                      </p:to>
                                    </p:set>
                                    <p:anim to="" calcmode="lin" valueType="num">
                                      <p:cBhvr>
                                        <p:cTn id="10" dur="1" fill="hold"/>
                                        <p:tgtEl>
                                          <p:spTgt spid="28750"/>
                                        </p:tgtEl>
                                        <p:attrNameLst>
                                          <p:attrName>style.visibility</p:attrName>
                                        </p:attrNameLst>
                                      </p:cBhvr>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40310"/>
                                        </p:tgtEl>
                                        <p:attrNameLst>
                                          <p:attrName>style.visibility</p:attrName>
                                        </p:attrNameLst>
                                      </p:cBhvr>
                                      <p:to>
                                        <p:strVal val="visible"/>
                                      </p:to>
                                    </p:set>
                                    <p:animEffect transition="in" filter="checkerboard(across)">
                                      <p:cBhvr>
                                        <p:cTn id="15" dur="500"/>
                                        <p:tgtEl>
                                          <p:spTgt spid="140310"/>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000000"/>
                                          </p:val>
                                        </p:tav>
                                        <p:tav tm="100000">
                                          <p:val>
                                            <p:strVal val="#ppt_w"/>
                                          </p:val>
                                        </p:tav>
                                      </p:tavLst>
                                    </p:anim>
                                    <p:anim calcmode="lin" valueType="num">
                                      <p:cBhvr>
                                        <p:cTn id="21" dur="500" fill="hold"/>
                                        <p:tgtEl>
                                          <p:spTgt spid="12"/>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8" grpId="0"/>
      <p:bldP spid="14031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8547" name="Text Box 108546"/>
          <p:cNvSpPr txBox="1"/>
          <p:nvPr/>
        </p:nvSpPr>
        <p:spPr>
          <a:xfrm>
            <a:off x="228600" y="1909763"/>
            <a:ext cx="2362200" cy="955675"/>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sz="2800" err="1">
                <a:solidFill>
                  <a:srgbClr val="0000FF"/>
                </a:solidFill>
                <a:latin typeface="Arial" panose="020B0604020202020204" pitchFamily="34" charset="0"/>
                <a:ea typeface="Arial" panose="020B0604020202020204" pitchFamily="34" charset="0"/>
              </a:rPr>
              <a:t>Thông</a:t>
            </a:r>
            <a:r>
              <a:rPr sz="2800">
                <a:solidFill>
                  <a:srgbClr val="0000FF"/>
                </a:solidFill>
                <a:latin typeface="Arial" panose="020B0604020202020204" pitchFamily="34" charset="0"/>
                <a:ea typeface="Arial" panose="020B0604020202020204" pitchFamily="34" charset="0"/>
              </a:rPr>
              <a:t> </a:t>
            </a:r>
            <a:r>
              <a:rPr sz="2800" err="1">
                <a:solidFill>
                  <a:srgbClr val="0000FF"/>
                </a:solidFill>
                <a:latin typeface="Arial" panose="020B0604020202020204" pitchFamily="34" charset="0"/>
                <a:ea typeface="Arial" panose="020B0604020202020204" pitchFamily="34" charset="0"/>
              </a:rPr>
              <a:t>khí</a:t>
            </a:r>
            <a:r>
              <a:rPr sz="2800">
                <a:solidFill>
                  <a:srgbClr val="0000FF"/>
                </a:solidFill>
                <a:latin typeface="Arial" panose="020B0604020202020204" pitchFamily="34" charset="0"/>
                <a:ea typeface="Arial" panose="020B0604020202020204" pitchFamily="34" charset="0"/>
              </a:rPr>
              <a:t>    ở </a:t>
            </a:r>
            <a:r>
              <a:rPr sz="2800" err="1">
                <a:solidFill>
                  <a:srgbClr val="0000FF"/>
                </a:solidFill>
                <a:latin typeface="Arial" panose="020B0604020202020204" pitchFamily="34" charset="0"/>
                <a:ea typeface="Arial" panose="020B0604020202020204" pitchFamily="34" charset="0"/>
              </a:rPr>
              <a:t>phổi</a:t>
            </a:r>
            <a:endParaRPr sz="2800">
              <a:solidFill>
                <a:srgbClr val="0000FF"/>
              </a:solidFill>
              <a:latin typeface="Arial" panose="020B0604020202020204" pitchFamily="34" charset="0"/>
              <a:ea typeface="Arial" panose="020B0604020202020204" pitchFamily="34" charset="0"/>
            </a:endParaRPr>
          </a:p>
        </p:txBody>
      </p:sp>
      <p:sp>
        <p:nvSpPr>
          <p:cNvPr id="108548" name="Text Box 108547"/>
          <p:cNvSpPr txBox="1"/>
          <p:nvPr/>
        </p:nvSpPr>
        <p:spPr>
          <a:xfrm>
            <a:off x="6400800" y="1905000"/>
            <a:ext cx="2514600" cy="955675"/>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sz="2800" err="1">
                <a:solidFill>
                  <a:srgbClr val="0000FF"/>
                </a:solidFill>
                <a:latin typeface="Arial" panose="020B0604020202020204" pitchFamily="34" charset="0"/>
                <a:ea typeface="Arial" panose="020B0604020202020204" pitchFamily="34" charset="0"/>
              </a:rPr>
              <a:t>Trao</a:t>
            </a:r>
            <a:r>
              <a:rPr sz="2800">
                <a:solidFill>
                  <a:srgbClr val="0000FF"/>
                </a:solidFill>
                <a:latin typeface="Arial" panose="020B0604020202020204" pitchFamily="34" charset="0"/>
                <a:ea typeface="Arial" panose="020B0604020202020204" pitchFamily="34" charset="0"/>
              </a:rPr>
              <a:t> </a:t>
            </a:r>
            <a:r>
              <a:rPr sz="2800" err="1">
                <a:solidFill>
                  <a:srgbClr val="0000FF"/>
                </a:solidFill>
                <a:latin typeface="Arial" panose="020B0604020202020204" pitchFamily="34" charset="0"/>
                <a:ea typeface="Arial" panose="020B0604020202020204" pitchFamily="34" charset="0"/>
              </a:rPr>
              <a:t>đổi</a:t>
            </a:r>
            <a:r>
              <a:rPr sz="2800">
                <a:solidFill>
                  <a:srgbClr val="0000FF"/>
                </a:solidFill>
                <a:latin typeface="Arial" panose="020B0604020202020204" pitchFamily="34" charset="0"/>
                <a:ea typeface="Arial" panose="020B0604020202020204" pitchFamily="34" charset="0"/>
              </a:rPr>
              <a:t> </a:t>
            </a:r>
            <a:r>
              <a:rPr sz="2800" err="1">
                <a:solidFill>
                  <a:srgbClr val="0000FF"/>
                </a:solidFill>
                <a:latin typeface="Arial" panose="020B0604020202020204" pitchFamily="34" charset="0"/>
                <a:ea typeface="Arial" panose="020B0604020202020204" pitchFamily="34" charset="0"/>
              </a:rPr>
              <a:t>khí</a:t>
            </a:r>
            <a:r>
              <a:rPr sz="2800">
                <a:solidFill>
                  <a:srgbClr val="0000FF"/>
                </a:solidFill>
                <a:latin typeface="Arial" panose="020B0604020202020204" pitchFamily="34" charset="0"/>
                <a:ea typeface="Arial" panose="020B0604020202020204" pitchFamily="34" charset="0"/>
              </a:rPr>
              <a:t>     ở </a:t>
            </a:r>
            <a:r>
              <a:rPr sz="2800" err="1">
                <a:solidFill>
                  <a:srgbClr val="0000FF"/>
                </a:solidFill>
                <a:latin typeface="Arial" panose="020B0604020202020204" pitchFamily="34" charset="0"/>
                <a:ea typeface="Arial" panose="020B0604020202020204" pitchFamily="34" charset="0"/>
              </a:rPr>
              <a:t>tế</a:t>
            </a:r>
            <a:r>
              <a:rPr sz="2800">
                <a:solidFill>
                  <a:srgbClr val="0000FF"/>
                </a:solidFill>
                <a:latin typeface="Arial" panose="020B0604020202020204" pitchFamily="34" charset="0"/>
                <a:ea typeface="Arial" panose="020B0604020202020204" pitchFamily="34" charset="0"/>
              </a:rPr>
              <a:t> </a:t>
            </a:r>
            <a:r>
              <a:rPr sz="2800" err="1">
                <a:solidFill>
                  <a:srgbClr val="0000FF"/>
                </a:solidFill>
                <a:latin typeface="Arial" panose="020B0604020202020204" pitchFamily="34" charset="0"/>
                <a:ea typeface="Arial" panose="020B0604020202020204" pitchFamily="34" charset="0"/>
              </a:rPr>
              <a:t>bào</a:t>
            </a:r>
            <a:endParaRPr sz="2800">
              <a:solidFill>
                <a:srgbClr val="0000FF"/>
              </a:solidFill>
              <a:latin typeface="Arial" panose="020B0604020202020204" pitchFamily="34" charset="0"/>
              <a:ea typeface="Arial" panose="020B0604020202020204" pitchFamily="34" charset="0"/>
            </a:endParaRPr>
          </a:p>
        </p:txBody>
      </p:sp>
      <p:sp>
        <p:nvSpPr>
          <p:cNvPr id="108549" name="Text Box 108548"/>
          <p:cNvSpPr txBox="1"/>
          <p:nvPr/>
        </p:nvSpPr>
        <p:spPr>
          <a:xfrm>
            <a:off x="3200400" y="1905000"/>
            <a:ext cx="2514600" cy="955675"/>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sz="2800" err="1">
                <a:solidFill>
                  <a:srgbClr val="0000FF"/>
                </a:solidFill>
                <a:latin typeface="Arial" panose="020B0604020202020204" pitchFamily="34" charset="0"/>
                <a:ea typeface="Arial" panose="020B0604020202020204" pitchFamily="34" charset="0"/>
              </a:rPr>
              <a:t>Trao</a:t>
            </a:r>
            <a:r>
              <a:rPr sz="2800">
                <a:solidFill>
                  <a:srgbClr val="0000FF"/>
                </a:solidFill>
                <a:latin typeface="Arial" panose="020B0604020202020204" pitchFamily="34" charset="0"/>
                <a:ea typeface="Arial" panose="020B0604020202020204" pitchFamily="34" charset="0"/>
              </a:rPr>
              <a:t> </a:t>
            </a:r>
            <a:r>
              <a:rPr sz="2800" err="1">
                <a:solidFill>
                  <a:srgbClr val="0000FF"/>
                </a:solidFill>
                <a:latin typeface="Arial" panose="020B0604020202020204" pitchFamily="34" charset="0"/>
                <a:ea typeface="Arial" panose="020B0604020202020204" pitchFamily="34" charset="0"/>
              </a:rPr>
              <a:t>đổi</a:t>
            </a:r>
            <a:r>
              <a:rPr sz="2800">
                <a:solidFill>
                  <a:srgbClr val="0000FF"/>
                </a:solidFill>
                <a:latin typeface="Arial" panose="020B0604020202020204" pitchFamily="34" charset="0"/>
                <a:ea typeface="Arial" panose="020B0604020202020204" pitchFamily="34" charset="0"/>
              </a:rPr>
              <a:t> </a:t>
            </a:r>
            <a:r>
              <a:rPr sz="2800" err="1">
                <a:solidFill>
                  <a:srgbClr val="0000FF"/>
                </a:solidFill>
                <a:latin typeface="Arial" panose="020B0604020202020204" pitchFamily="34" charset="0"/>
                <a:ea typeface="Arial" panose="020B0604020202020204" pitchFamily="34" charset="0"/>
              </a:rPr>
              <a:t>khí</a:t>
            </a:r>
            <a:r>
              <a:rPr sz="2800">
                <a:solidFill>
                  <a:srgbClr val="0000FF"/>
                </a:solidFill>
                <a:latin typeface="Arial" panose="020B0604020202020204" pitchFamily="34" charset="0"/>
                <a:ea typeface="Arial" panose="020B0604020202020204" pitchFamily="34" charset="0"/>
              </a:rPr>
              <a:t>   ở </a:t>
            </a:r>
            <a:r>
              <a:rPr sz="2800" err="1">
                <a:solidFill>
                  <a:srgbClr val="0000FF"/>
                </a:solidFill>
                <a:latin typeface="Arial" panose="020B0604020202020204" pitchFamily="34" charset="0"/>
                <a:ea typeface="Arial" panose="020B0604020202020204" pitchFamily="34" charset="0"/>
              </a:rPr>
              <a:t>phổi</a:t>
            </a:r>
            <a:endParaRPr sz="2800">
              <a:solidFill>
                <a:srgbClr val="0000FF"/>
              </a:solidFill>
              <a:latin typeface="Arial" panose="020B0604020202020204" pitchFamily="34" charset="0"/>
              <a:ea typeface="Arial" panose="020B0604020202020204" pitchFamily="34" charset="0"/>
            </a:endParaRPr>
          </a:p>
        </p:txBody>
      </p:sp>
      <p:sp>
        <p:nvSpPr>
          <p:cNvPr id="108550" name="Freeform 108549"/>
          <p:cNvSpPr/>
          <p:nvPr/>
        </p:nvSpPr>
        <p:spPr>
          <a:xfrm>
            <a:off x="1371600" y="1047750"/>
            <a:ext cx="1600200" cy="857250"/>
          </a:xfrm>
          <a:custGeom>
            <a:avLst/>
            <a:gdLst/>
            <a:ahLst/>
            <a:cxnLst/>
            <a:pathLst>
              <a:path w="720" h="540">
                <a:moveTo>
                  <a:pt x="720" y="12"/>
                </a:moveTo>
                <a:lnTo>
                  <a:pt x="12" y="0"/>
                </a:lnTo>
                <a:lnTo>
                  <a:pt x="0" y="540"/>
                </a:lnTo>
              </a:path>
            </a:pathLst>
          </a:custGeom>
          <a:noFill/>
          <a:ln w="28575" cap="flat" cmpd="sng">
            <a:solidFill>
              <a:srgbClr val="FF0000"/>
            </a:solidFill>
            <a:prstDash val="solid"/>
            <a:headEnd type="none" w="med" len="med"/>
            <a:tailEnd type="none" w="med" len="med"/>
          </a:ln>
        </p:spPr>
        <p:txBody>
          <a:bodyPr/>
          <a:p>
            <a:endParaRPr lang="en-US"/>
          </a:p>
        </p:txBody>
      </p:sp>
      <p:sp>
        <p:nvSpPr>
          <p:cNvPr id="108551" name="Freeform 108550"/>
          <p:cNvSpPr/>
          <p:nvPr/>
        </p:nvSpPr>
        <p:spPr>
          <a:xfrm>
            <a:off x="5486400" y="1066800"/>
            <a:ext cx="2209800" cy="762000"/>
          </a:xfrm>
          <a:custGeom>
            <a:avLst/>
            <a:gdLst/>
            <a:ahLst/>
            <a:cxnLst/>
            <a:pathLst>
              <a:path w="816" h="528">
                <a:moveTo>
                  <a:pt x="0" y="0"/>
                </a:moveTo>
                <a:lnTo>
                  <a:pt x="792" y="0"/>
                </a:lnTo>
                <a:lnTo>
                  <a:pt x="816" y="528"/>
                </a:lnTo>
              </a:path>
            </a:pathLst>
          </a:custGeom>
          <a:noFill/>
          <a:ln w="28575" cap="flat" cmpd="sng">
            <a:solidFill>
              <a:srgbClr val="FF0000"/>
            </a:solidFill>
            <a:prstDash val="solid"/>
            <a:headEnd type="none" w="med" len="med"/>
            <a:tailEnd type="none" w="med" len="med"/>
          </a:ln>
        </p:spPr>
        <p:txBody>
          <a:bodyPr/>
          <a:p>
            <a:endParaRPr lang="en-US"/>
          </a:p>
        </p:txBody>
      </p:sp>
      <p:sp>
        <p:nvSpPr>
          <p:cNvPr id="108552" name="Straight Connector 108551"/>
          <p:cNvSpPr/>
          <p:nvPr/>
        </p:nvSpPr>
        <p:spPr>
          <a:xfrm>
            <a:off x="4419600" y="1295400"/>
            <a:ext cx="0" cy="609600"/>
          </a:xfrm>
          <a:prstGeom prst="line">
            <a:avLst/>
          </a:prstGeom>
          <a:ln w="28575" cap="flat" cmpd="sng">
            <a:solidFill>
              <a:srgbClr val="FF0000"/>
            </a:solidFill>
            <a:prstDash val="solid"/>
            <a:headEnd type="none" w="med" len="med"/>
            <a:tailEnd type="none" w="med" len="med"/>
          </a:ln>
        </p:spPr>
      </p:sp>
      <p:sp>
        <p:nvSpPr>
          <p:cNvPr id="108553" name="Straight Connector 108552"/>
          <p:cNvSpPr/>
          <p:nvPr/>
        </p:nvSpPr>
        <p:spPr>
          <a:xfrm>
            <a:off x="2667000" y="2286000"/>
            <a:ext cx="457200" cy="0"/>
          </a:xfrm>
          <a:prstGeom prst="line">
            <a:avLst/>
          </a:prstGeom>
          <a:ln w="28575" cap="flat" cmpd="sng">
            <a:solidFill>
              <a:srgbClr val="FF0000"/>
            </a:solidFill>
            <a:prstDash val="solid"/>
            <a:headEnd type="none" w="med" len="med"/>
            <a:tailEnd type="triangle" w="med" len="med"/>
          </a:ln>
        </p:spPr>
      </p:sp>
      <p:sp>
        <p:nvSpPr>
          <p:cNvPr id="108554" name="Straight Connector 108553"/>
          <p:cNvSpPr/>
          <p:nvPr/>
        </p:nvSpPr>
        <p:spPr>
          <a:xfrm>
            <a:off x="5791200" y="2286000"/>
            <a:ext cx="457200" cy="0"/>
          </a:xfrm>
          <a:prstGeom prst="line">
            <a:avLst/>
          </a:prstGeom>
          <a:ln w="28575" cap="flat" cmpd="sng">
            <a:solidFill>
              <a:srgbClr val="FF0000"/>
            </a:solidFill>
            <a:prstDash val="solid"/>
            <a:headEnd type="none" w="med" len="med"/>
            <a:tailEnd type="triangle" w="med" len="med"/>
          </a:ln>
        </p:spPr>
      </p:sp>
      <p:sp>
        <p:nvSpPr>
          <p:cNvPr id="108555" name="Straight Connector 108554"/>
          <p:cNvSpPr/>
          <p:nvPr/>
        </p:nvSpPr>
        <p:spPr>
          <a:xfrm flipH="1">
            <a:off x="5791200" y="2438400"/>
            <a:ext cx="457200" cy="0"/>
          </a:xfrm>
          <a:prstGeom prst="line">
            <a:avLst/>
          </a:prstGeom>
          <a:ln w="28575" cap="flat" cmpd="sng">
            <a:solidFill>
              <a:srgbClr val="FF0000"/>
            </a:solidFill>
            <a:prstDash val="solid"/>
            <a:headEnd type="none" w="med" len="med"/>
            <a:tailEnd type="triangle" w="med" len="med"/>
          </a:ln>
        </p:spPr>
      </p:sp>
      <p:sp>
        <p:nvSpPr>
          <p:cNvPr id="108556" name="Straight Connector 108555"/>
          <p:cNvSpPr/>
          <p:nvPr/>
        </p:nvSpPr>
        <p:spPr>
          <a:xfrm flipH="1">
            <a:off x="2667000" y="2438400"/>
            <a:ext cx="457200" cy="0"/>
          </a:xfrm>
          <a:prstGeom prst="line">
            <a:avLst/>
          </a:prstGeom>
          <a:ln w="28575" cap="flat" cmpd="sng">
            <a:solidFill>
              <a:srgbClr val="FF0000"/>
            </a:solidFill>
            <a:prstDash val="solid"/>
            <a:headEnd type="none" w="med" len="med"/>
            <a:tailEnd type="triangle" w="med" len="med"/>
          </a:ln>
        </p:spPr>
      </p:sp>
      <p:sp>
        <p:nvSpPr>
          <p:cNvPr id="108557" name="Text Box 108556"/>
          <p:cNvSpPr txBox="1"/>
          <p:nvPr/>
        </p:nvSpPr>
        <p:spPr>
          <a:xfrm>
            <a:off x="228600" y="3429000"/>
            <a:ext cx="2286000" cy="2657475"/>
          </a:xfrm>
          <a:prstGeom prst="rect">
            <a:avLst/>
          </a:prstGeom>
          <a:noFill/>
          <a:ln w="9525" cap="flat" cmpd="sng">
            <a:solidFill>
              <a:srgbClr val="0000FF"/>
            </a:solidFill>
            <a:prstDash val="solid"/>
            <a:miter/>
            <a:headEnd type="none" w="med" len="med"/>
            <a:tailEnd type="none" w="med" len="med"/>
          </a:ln>
        </p:spPr>
        <p:txBody>
          <a:bodyPr>
            <a:spAutoFit/>
          </a:bodyPr>
          <a:p>
            <a:pPr algn="just">
              <a:spcBef>
                <a:spcPct val="50000"/>
              </a:spcBef>
            </a:pPr>
            <a:r>
              <a:rPr sz="2400" err="1">
                <a:solidFill>
                  <a:srgbClr val="0000CC"/>
                </a:solidFill>
                <a:latin typeface="Arial" panose="020B0604020202020204" pitchFamily="34" charset="0"/>
                <a:ea typeface="Arial" panose="020B0604020202020204" pitchFamily="34" charset="0"/>
              </a:rPr>
              <a:t>Được</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thực</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hiện</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nhờ</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động</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tác</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hít</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vào</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và</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thở</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ra</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với</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sự</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tham</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gia</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của</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lồng</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ngực</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và</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cơ</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hô</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hấp</a:t>
            </a:r>
            <a:r>
              <a:rPr sz="2400">
                <a:solidFill>
                  <a:srgbClr val="0000CC"/>
                </a:solidFill>
                <a:latin typeface="Arial" panose="020B0604020202020204" pitchFamily="34" charset="0"/>
                <a:ea typeface="Arial" panose="020B0604020202020204" pitchFamily="34" charset="0"/>
              </a:rPr>
              <a:t>.</a:t>
            </a:r>
            <a:endParaRPr sz="2400">
              <a:solidFill>
                <a:srgbClr val="0000CC"/>
              </a:solidFill>
              <a:latin typeface="Arial" panose="020B0604020202020204" pitchFamily="34" charset="0"/>
              <a:ea typeface="Arial" panose="020B0604020202020204" pitchFamily="34" charset="0"/>
            </a:endParaRPr>
          </a:p>
        </p:txBody>
      </p:sp>
      <p:sp>
        <p:nvSpPr>
          <p:cNvPr id="108559" name="Text Box 108558"/>
          <p:cNvSpPr txBox="1"/>
          <p:nvPr/>
        </p:nvSpPr>
        <p:spPr>
          <a:xfrm>
            <a:off x="3200400" y="3429000"/>
            <a:ext cx="2438400" cy="3230245"/>
          </a:xfrm>
          <a:prstGeom prst="rect">
            <a:avLst/>
          </a:prstGeom>
          <a:noFill/>
          <a:ln w="9525" cap="flat" cmpd="sng">
            <a:solidFill>
              <a:srgbClr val="0000FF"/>
            </a:solidFill>
            <a:prstDash val="solid"/>
            <a:miter/>
            <a:headEnd type="none" w="med" len="med"/>
            <a:tailEnd type="none" w="med" len="med"/>
          </a:ln>
        </p:spPr>
        <p:txBody>
          <a:bodyPr>
            <a:spAutoFit/>
          </a:bodyPr>
          <a:p>
            <a:pPr algn="just">
              <a:spcBef>
                <a:spcPct val="50000"/>
              </a:spcBef>
              <a:buChar char="-"/>
            </a:pPr>
            <a:r>
              <a:rPr sz="2400">
                <a:solidFill>
                  <a:srgbClr val="0000CC"/>
                </a:solidFill>
                <a:latin typeface="Arial" panose="020B0604020202020204" pitchFamily="34" charset="0"/>
                <a:ea typeface="Arial" panose="020B0604020202020204" pitchFamily="34" charset="0"/>
              </a:rPr>
              <a:t> O</a:t>
            </a:r>
            <a:r>
              <a:rPr sz="2400" baseline="-25000">
                <a:solidFill>
                  <a:srgbClr val="0000CC"/>
                </a:solidFill>
                <a:latin typeface="Arial" panose="020B0604020202020204" pitchFamily="34" charset="0"/>
                <a:ea typeface="Arial" panose="020B0604020202020204" pitchFamily="34" charset="0"/>
              </a:rPr>
              <a:t>2</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khuếch</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tán</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từ</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không</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khí</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phế</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nang</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vào</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máu</a:t>
            </a:r>
            <a:r>
              <a:rPr sz="2400">
                <a:solidFill>
                  <a:srgbClr val="0000CC"/>
                </a:solidFill>
                <a:latin typeface="Arial" panose="020B0604020202020204" pitchFamily="34" charset="0"/>
                <a:ea typeface="Arial" panose="020B0604020202020204" pitchFamily="34" charset="0"/>
              </a:rPr>
              <a:t>. </a:t>
            </a:r>
            <a:endParaRPr sz="2400">
              <a:solidFill>
                <a:srgbClr val="0000CC"/>
              </a:solidFill>
              <a:latin typeface="Arial" panose="020B0604020202020204" pitchFamily="34" charset="0"/>
              <a:ea typeface="Arial" panose="020B0604020202020204" pitchFamily="34" charset="0"/>
            </a:endParaRPr>
          </a:p>
          <a:p>
            <a:pPr algn="just">
              <a:spcBef>
                <a:spcPct val="50000"/>
              </a:spcBef>
            </a:pPr>
            <a:r>
              <a:rPr sz="2400">
                <a:solidFill>
                  <a:srgbClr val="0000CC"/>
                </a:solidFill>
                <a:latin typeface="Arial" panose="020B0604020202020204" pitchFamily="34" charset="0"/>
                <a:ea typeface="Arial" panose="020B0604020202020204" pitchFamily="34" charset="0"/>
              </a:rPr>
              <a:t>-  CO</a:t>
            </a:r>
            <a:r>
              <a:rPr sz="2400" baseline="-25000">
                <a:solidFill>
                  <a:srgbClr val="0000CC"/>
                </a:solidFill>
                <a:latin typeface="Arial" panose="020B0604020202020204" pitchFamily="34" charset="0"/>
                <a:ea typeface="Arial" panose="020B0604020202020204" pitchFamily="34" charset="0"/>
              </a:rPr>
              <a:t>2</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khuếch</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tán</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từ</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máu</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vào</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không</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khí</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phế</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nang</a:t>
            </a:r>
            <a:r>
              <a:rPr sz="2400">
                <a:solidFill>
                  <a:srgbClr val="0000CC"/>
                </a:solidFill>
                <a:latin typeface="Arial" panose="020B0604020202020204" pitchFamily="34" charset="0"/>
                <a:ea typeface="Arial" panose="020B0604020202020204" pitchFamily="34" charset="0"/>
              </a:rPr>
              <a:t>.</a:t>
            </a:r>
            <a:endParaRPr sz="2400">
              <a:solidFill>
                <a:srgbClr val="0000CC"/>
              </a:solidFill>
              <a:latin typeface="Arial" panose="020B0604020202020204" pitchFamily="34" charset="0"/>
              <a:ea typeface="Arial" panose="020B0604020202020204" pitchFamily="34" charset="0"/>
            </a:endParaRPr>
          </a:p>
        </p:txBody>
      </p:sp>
      <p:sp>
        <p:nvSpPr>
          <p:cNvPr id="108560" name="Text Box 108559"/>
          <p:cNvSpPr txBox="1"/>
          <p:nvPr/>
        </p:nvSpPr>
        <p:spPr>
          <a:xfrm>
            <a:off x="6553200" y="3429000"/>
            <a:ext cx="2286000" cy="3046095"/>
          </a:xfrm>
          <a:prstGeom prst="rect">
            <a:avLst/>
          </a:prstGeom>
          <a:noFill/>
          <a:ln w="9525" cap="flat" cmpd="sng">
            <a:solidFill>
              <a:srgbClr val="0000FF"/>
            </a:solidFill>
            <a:prstDash val="solid"/>
            <a:miter/>
            <a:headEnd type="none" w="med" len="med"/>
            <a:tailEnd type="none" w="med" len="med"/>
          </a:ln>
        </p:spPr>
        <p:txBody>
          <a:bodyPr>
            <a:spAutoFit/>
          </a:bodyPr>
          <a:p>
            <a:pPr algn="just">
              <a:spcBef>
                <a:spcPct val="50000"/>
              </a:spcBef>
              <a:buChar char="-"/>
            </a:pPr>
            <a:r>
              <a:rPr sz="2400">
                <a:solidFill>
                  <a:srgbClr val="0000CC"/>
                </a:solidFill>
                <a:latin typeface="Arial" panose="020B0604020202020204" pitchFamily="34" charset="0"/>
                <a:ea typeface="Arial" panose="020B0604020202020204" pitchFamily="34" charset="0"/>
              </a:rPr>
              <a:t> O</a:t>
            </a:r>
            <a:r>
              <a:rPr sz="2400" baseline="-25000">
                <a:solidFill>
                  <a:srgbClr val="0000CC"/>
                </a:solidFill>
                <a:latin typeface="Arial" panose="020B0604020202020204" pitchFamily="34" charset="0"/>
                <a:ea typeface="Arial" panose="020B0604020202020204" pitchFamily="34" charset="0"/>
              </a:rPr>
              <a:t>2</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kh</a:t>
            </a:r>
            <a:r>
              <a:rPr lang="en-US" sz="2400" err="1">
                <a:solidFill>
                  <a:srgbClr val="0000CC"/>
                </a:solidFill>
                <a:latin typeface="Arial" panose="020B0604020202020204" pitchFamily="34" charset="0"/>
                <a:ea typeface="Arial" panose="020B0604020202020204" pitchFamily="34" charset="0"/>
              </a:rPr>
              <a:t>u</a:t>
            </a:r>
            <a:r>
              <a:rPr sz="2400" err="1">
                <a:solidFill>
                  <a:srgbClr val="0000CC"/>
                </a:solidFill>
                <a:latin typeface="Arial" panose="020B0604020202020204" pitchFamily="34" charset="0"/>
                <a:ea typeface="Arial" panose="020B0604020202020204" pitchFamily="34" charset="0"/>
              </a:rPr>
              <a:t>ếch</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tán</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từ</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máu</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vào</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tế</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bào</a:t>
            </a:r>
            <a:r>
              <a:rPr sz="2400">
                <a:solidFill>
                  <a:srgbClr val="0000CC"/>
                </a:solidFill>
                <a:latin typeface="Arial" panose="020B0604020202020204" pitchFamily="34" charset="0"/>
                <a:ea typeface="Arial" panose="020B0604020202020204" pitchFamily="34" charset="0"/>
              </a:rPr>
              <a:t>. </a:t>
            </a:r>
            <a:endParaRPr sz="2400">
              <a:solidFill>
                <a:srgbClr val="0000CC"/>
              </a:solidFill>
              <a:latin typeface="Arial" panose="020B0604020202020204" pitchFamily="34" charset="0"/>
              <a:ea typeface="Arial" panose="020B0604020202020204" pitchFamily="34" charset="0"/>
            </a:endParaRPr>
          </a:p>
          <a:p>
            <a:pPr algn="just">
              <a:spcBef>
                <a:spcPct val="50000"/>
              </a:spcBef>
              <a:buChar char="-"/>
            </a:pPr>
            <a:r>
              <a:rPr sz="2400">
                <a:solidFill>
                  <a:srgbClr val="0000CC"/>
                </a:solidFill>
                <a:latin typeface="Arial" panose="020B0604020202020204" pitchFamily="34" charset="0"/>
                <a:ea typeface="Arial" panose="020B0604020202020204" pitchFamily="34" charset="0"/>
              </a:rPr>
              <a:t> CO</a:t>
            </a:r>
            <a:r>
              <a:rPr sz="2400" baseline="-25000">
                <a:solidFill>
                  <a:srgbClr val="0000CC"/>
                </a:solidFill>
                <a:latin typeface="Arial" panose="020B0604020202020204" pitchFamily="34" charset="0"/>
                <a:ea typeface="Arial" panose="020B0604020202020204" pitchFamily="34" charset="0"/>
              </a:rPr>
              <a:t>2</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khuếch</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tán</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từ</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tế</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bào</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vào</a:t>
            </a:r>
            <a:r>
              <a:rPr sz="2400">
                <a:solidFill>
                  <a:srgbClr val="0000CC"/>
                </a:solidFill>
                <a:latin typeface="Arial" panose="020B0604020202020204" pitchFamily="34" charset="0"/>
                <a:ea typeface="Arial" panose="020B0604020202020204" pitchFamily="34" charset="0"/>
              </a:rPr>
              <a:t> </a:t>
            </a:r>
            <a:r>
              <a:rPr sz="2400" err="1">
                <a:solidFill>
                  <a:srgbClr val="0000CC"/>
                </a:solidFill>
                <a:latin typeface="Arial" panose="020B0604020202020204" pitchFamily="34" charset="0"/>
                <a:ea typeface="Arial" panose="020B0604020202020204" pitchFamily="34" charset="0"/>
              </a:rPr>
              <a:t>máu</a:t>
            </a:r>
            <a:endParaRPr sz="2400">
              <a:solidFill>
                <a:srgbClr val="0000CC"/>
              </a:solidFill>
              <a:latin typeface="Arial" panose="020B0604020202020204" pitchFamily="34" charset="0"/>
              <a:ea typeface="Arial" panose="020B0604020202020204" pitchFamily="34" charset="0"/>
            </a:endParaRPr>
          </a:p>
          <a:p>
            <a:pPr algn="just">
              <a:spcBef>
                <a:spcPct val="50000"/>
              </a:spcBef>
              <a:buChar char="-"/>
            </a:pPr>
            <a:endParaRPr sz="2400">
              <a:solidFill>
                <a:srgbClr val="0000CC"/>
              </a:solidFill>
              <a:latin typeface="Arial" panose="020B0604020202020204" pitchFamily="34" charset="0"/>
              <a:ea typeface="Arial" panose="020B0604020202020204" pitchFamily="34" charset="0"/>
            </a:endParaRPr>
          </a:p>
        </p:txBody>
      </p:sp>
      <p:sp>
        <p:nvSpPr>
          <p:cNvPr id="108561" name="Straight Connector 108560"/>
          <p:cNvSpPr/>
          <p:nvPr/>
        </p:nvSpPr>
        <p:spPr>
          <a:xfrm>
            <a:off x="1371600" y="2895600"/>
            <a:ext cx="0" cy="533400"/>
          </a:xfrm>
          <a:prstGeom prst="line">
            <a:avLst/>
          </a:prstGeom>
          <a:ln w="28575" cap="flat" cmpd="sng">
            <a:solidFill>
              <a:srgbClr val="FF0000"/>
            </a:solidFill>
            <a:prstDash val="solid"/>
            <a:headEnd type="none" w="med" len="med"/>
            <a:tailEnd type="none" w="med" len="med"/>
          </a:ln>
        </p:spPr>
      </p:sp>
      <p:sp>
        <p:nvSpPr>
          <p:cNvPr id="108562" name="Straight Connector 108561"/>
          <p:cNvSpPr/>
          <p:nvPr/>
        </p:nvSpPr>
        <p:spPr>
          <a:xfrm>
            <a:off x="4419600" y="2881313"/>
            <a:ext cx="0" cy="533400"/>
          </a:xfrm>
          <a:prstGeom prst="line">
            <a:avLst/>
          </a:prstGeom>
          <a:ln w="28575" cap="flat" cmpd="sng">
            <a:solidFill>
              <a:srgbClr val="FF0000"/>
            </a:solidFill>
            <a:prstDash val="solid"/>
            <a:headEnd type="none" w="med" len="med"/>
            <a:tailEnd type="none" w="med" len="med"/>
          </a:ln>
        </p:spPr>
      </p:sp>
      <p:sp>
        <p:nvSpPr>
          <p:cNvPr id="108563" name="Straight Connector 108562"/>
          <p:cNvSpPr/>
          <p:nvPr/>
        </p:nvSpPr>
        <p:spPr>
          <a:xfrm>
            <a:off x="7696200" y="2895600"/>
            <a:ext cx="0" cy="533400"/>
          </a:xfrm>
          <a:prstGeom prst="line">
            <a:avLst/>
          </a:prstGeom>
          <a:ln w="28575" cap="flat" cmpd="sng">
            <a:solidFill>
              <a:srgbClr val="FF0000"/>
            </a:solidFill>
            <a:prstDash val="solid"/>
            <a:headEnd type="none" w="med" len="med"/>
            <a:tailEnd type="none" w="med" len="med"/>
          </a:ln>
        </p:spPr>
      </p:sp>
      <p:sp>
        <p:nvSpPr>
          <p:cNvPr id="108564" name="Text Box 108563"/>
          <p:cNvSpPr txBox="1"/>
          <p:nvPr/>
        </p:nvSpPr>
        <p:spPr>
          <a:xfrm>
            <a:off x="3276600" y="76200"/>
            <a:ext cx="2514600" cy="588963"/>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sz="3200" b="1">
                <a:solidFill>
                  <a:srgbClr val="FF0000"/>
                </a:solidFill>
                <a:latin typeface="Arial" panose="020B0604020202020204" pitchFamily="34" charset="0"/>
                <a:ea typeface="Arial" panose="020B0604020202020204" pitchFamily="34" charset="0"/>
              </a:rPr>
              <a:t>CỦNG CỐ </a:t>
            </a:r>
            <a:endParaRPr sz="3200" b="1">
              <a:solidFill>
                <a:srgbClr val="FF0000"/>
              </a:solidFill>
              <a:latin typeface="Arial" panose="020B0604020202020204" pitchFamily="34" charset="0"/>
              <a:ea typeface="Arial" panose="020B0604020202020204" pitchFamily="34" charset="0"/>
            </a:endParaRPr>
          </a:p>
        </p:txBody>
      </p:sp>
      <p:sp>
        <p:nvSpPr>
          <p:cNvPr id="108546" name="Text Box 108545"/>
          <p:cNvSpPr txBox="1"/>
          <p:nvPr/>
        </p:nvSpPr>
        <p:spPr>
          <a:xfrm>
            <a:off x="2743200" y="762000"/>
            <a:ext cx="3352800" cy="528638"/>
          </a:xfrm>
          <a:prstGeom prst="rect">
            <a:avLst/>
          </a:prstGeom>
          <a:solidFill>
            <a:schemeClr val="bg1"/>
          </a:solidFill>
          <a:ln w="9525" cap="flat" cmpd="sng">
            <a:solidFill>
              <a:schemeClr val="tx1"/>
            </a:solidFill>
            <a:prstDash val="solid"/>
            <a:miter/>
            <a:headEnd type="none" w="med" len="med"/>
            <a:tailEnd type="none" w="med" len="med"/>
          </a:ln>
        </p:spPr>
        <p:txBody>
          <a:bodyPr>
            <a:spAutoFit/>
          </a:bodyPr>
          <a:p>
            <a:pPr algn="ctr">
              <a:spcBef>
                <a:spcPct val="50000"/>
              </a:spcBef>
            </a:pPr>
            <a:r>
              <a:rPr sz="2800" err="1">
                <a:solidFill>
                  <a:srgbClr val="0000FF"/>
                </a:solidFill>
                <a:latin typeface="Arial" panose="020B0604020202020204" pitchFamily="34" charset="0"/>
                <a:ea typeface="Arial" panose="020B0604020202020204" pitchFamily="34" charset="0"/>
              </a:rPr>
              <a:t>Hoạt</a:t>
            </a:r>
            <a:r>
              <a:rPr sz="2800">
                <a:solidFill>
                  <a:srgbClr val="0000FF"/>
                </a:solidFill>
                <a:latin typeface="Arial" panose="020B0604020202020204" pitchFamily="34" charset="0"/>
                <a:ea typeface="Arial" panose="020B0604020202020204" pitchFamily="34" charset="0"/>
              </a:rPr>
              <a:t> </a:t>
            </a:r>
            <a:r>
              <a:rPr sz="2800" err="1">
                <a:solidFill>
                  <a:srgbClr val="0000FF"/>
                </a:solidFill>
                <a:latin typeface="Arial" panose="020B0604020202020204" pitchFamily="34" charset="0"/>
                <a:ea typeface="Arial" panose="020B0604020202020204" pitchFamily="34" charset="0"/>
              </a:rPr>
              <a:t>động</a:t>
            </a:r>
            <a:r>
              <a:rPr sz="2800">
                <a:solidFill>
                  <a:srgbClr val="0000FF"/>
                </a:solidFill>
                <a:latin typeface="Arial" panose="020B0604020202020204" pitchFamily="34" charset="0"/>
                <a:ea typeface="Arial" panose="020B0604020202020204" pitchFamily="34" charset="0"/>
              </a:rPr>
              <a:t> </a:t>
            </a:r>
            <a:r>
              <a:rPr sz="2800" err="1">
                <a:solidFill>
                  <a:srgbClr val="0000FF"/>
                </a:solidFill>
                <a:latin typeface="Arial" panose="020B0604020202020204" pitchFamily="34" charset="0"/>
                <a:ea typeface="Arial" panose="020B0604020202020204" pitchFamily="34" charset="0"/>
              </a:rPr>
              <a:t>hô</a:t>
            </a:r>
            <a:r>
              <a:rPr sz="2800">
                <a:solidFill>
                  <a:srgbClr val="0000FF"/>
                </a:solidFill>
                <a:latin typeface="Arial" panose="020B0604020202020204" pitchFamily="34" charset="0"/>
                <a:ea typeface="Arial" panose="020B0604020202020204" pitchFamily="34" charset="0"/>
              </a:rPr>
              <a:t> </a:t>
            </a:r>
            <a:r>
              <a:rPr sz="2800" err="1">
                <a:solidFill>
                  <a:srgbClr val="0000FF"/>
                </a:solidFill>
                <a:latin typeface="Arial" panose="020B0604020202020204" pitchFamily="34" charset="0"/>
                <a:ea typeface="Arial" panose="020B0604020202020204" pitchFamily="34" charset="0"/>
              </a:rPr>
              <a:t>hấp</a:t>
            </a:r>
            <a:endParaRPr sz="2800">
              <a:solidFill>
                <a:srgbClr val="0000FF"/>
              </a:solidFill>
              <a:latin typeface="Arial" panose="020B0604020202020204" pitchFamily="34" charset="0"/>
              <a:ea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64"/>
                                        </p:tgtEl>
                                        <p:attrNameLst>
                                          <p:attrName>style.visibility</p:attrName>
                                        </p:attrNameLst>
                                      </p:cBhvr>
                                      <p:to>
                                        <p:strVal val="visible"/>
                                      </p:to>
                                    </p:set>
                                    <p:animEffect transition="in" filter="blinds(horizontal)">
                                      <p:cBhvr>
                                        <p:cTn id="7" dur="500"/>
                                        <p:tgtEl>
                                          <p:spTgt spid="10856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8546"/>
                                        </p:tgtEl>
                                        <p:attrNameLst>
                                          <p:attrName>style.visibility</p:attrName>
                                        </p:attrNameLst>
                                      </p:cBhvr>
                                      <p:to>
                                        <p:strVal val="visible"/>
                                      </p:to>
                                    </p:set>
                                    <p:animEffect transition="in" filter="blinds(horizontal)">
                                      <p:cBhvr>
                                        <p:cTn id="12" dur="500"/>
                                        <p:tgtEl>
                                          <p:spTgt spid="108546"/>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08550"/>
                                        </p:tgtEl>
                                        <p:attrNameLst>
                                          <p:attrName>style.visibility</p:attrName>
                                        </p:attrNameLst>
                                      </p:cBhvr>
                                      <p:to>
                                        <p:strVal val="visible"/>
                                      </p:to>
                                    </p:set>
                                    <p:anim calcmode="lin" valueType="num">
                                      <p:cBhvr>
                                        <p:cTn id="17" dur="500" fill="hold"/>
                                        <p:tgtEl>
                                          <p:spTgt spid="108550"/>
                                        </p:tgtEl>
                                        <p:attrNameLst>
                                          <p:attrName>ppt_w</p:attrName>
                                        </p:attrNameLst>
                                      </p:cBhvr>
                                      <p:tavLst>
                                        <p:tav tm="0">
                                          <p:val>
                                            <p:fltVal val="0.000000"/>
                                          </p:val>
                                        </p:tav>
                                        <p:tav tm="100000">
                                          <p:val>
                                            <p:strVal val="#ppt_w"/>
                                          </p:val>
                                        </p:tav>
                                      </p:tavLst>
                                    </p:anim>
                                    <p:anim calcmode="lin" valueType="num">
                                      <p:cBhvr>
                                        <p:cTn id="18" dur="500" fill="hold"/>
                                        <p:tgtEl>
                                          <p:spTgt spid="108550"/>
                                        </p:tgtEl>
                                        <p:attrNameLst>
                                          <p:attrName>ppt_h</p:attrName>
                                        </p:attrNameLst>
                                      </p:cBhvr>
                                      <p:tavLst>
                                        <p:tav tm="0">
                                          <p:val>
                                            <p:fltVal val="0.00000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108551"/>
                                        </p:tgtEl>
                                        <p:attrNameLst>
                                          <p:attrName>style.visibility</p:attrName>
                                        </p:attrNameLst>
                                      </p:cBhvr>
                                      <p:to>
                                        <p:strVal val="visible"/>
                                      </p:to>
                                    </p:set>
                                    <p:anim calcmode="lin" valueType="num">
                                      <p:cBhvr>
                                        <p:cTn id="21" dur="500" fill="hold"/>
                                        <p:tgtEl>
                                          <p:spTgt spid="108551"/>
                                        </p:tgtEl>
                                        <p:attrNameLst>
                                          <p:attrName>ppt_w</p:attrName>
                                        </p:attrNameLst>
                                      </p:cBhvr>
                                      <p:tavLst>
                                        <p:tav tm="0">
                                          <p:val>
                                            <p:fltVal val="0.000000"/>
                                          </p:val>
                                        </p:tav>
                                        <p:tav tm="100000">
                                          <p:val>
                                            <p:strVal val="#ppt_w"/>
                                          </p:val>
                                        </p:tav>
                                      </p:tavLst>
                                    </p:anim>
                                    <p:anim calcmode="lin" valueType="num">
                                      <p:cBhvr>
                                        <p:cTn id="22" dur="500" fill="hold"/>
                                        <p:tgtEl>
                                          <p:spTgt spid="108551"/>
                                        </p:tgtEl>
                                        <p:attrNameLst>
                                          <p:attrName>ppt_h</p:attrName>
                                        </p:attrNameLst>
                                      </p:cBhvr>
                                      <p:tavLst>
                                        <p:tav tm="0">
                                          <p:val>
                                            <p:fltVal val="0.00000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108552"/>
                                        </p:tgtEl>
                                        <p:attrNameLst>
                                          <p:attrName>style.visibility</p:attrName>
                                        </p:attrNameLst>
                                      </p:cBhvr>
                                      <p:to>
                                        <p:strVal val="visible"/>
                                      </p:to>
                                    </p:set>
                                    <p:anim calcmode="lin" valueType="num">
                                      <p:cBhvr>
                                        <p:cTn id="25" dur="500" fill="hold"/>
                                        <p:tgtEl>
                                          <p:spTgt spid="108552"/>
                                        </p:tgtEl>
                                        <p:attrNameLst>
                                          <p:attrName>ppt_w</p:attrName>
                                        </p:attrNameLst>
                                      </p:cBhvr>
                                      <p:tavLst>
                                        <p:tav tm="0">
                                          <p:val>
                                            <p:fltVal val="0.000000"/>
                                          </p:val>
                                        </p:tav>
                                        <p:tav tm="100000">
                                          <p:val>
                                            <p:strVal val="#ppt_w"/>
                                          </p:val>
                                        </p:tav>
                                      </p:tavLst>
                                    </p:anim>
                                    <p:anim calcmode="lin" valueType="num">
                                      <p:cBhvr>
                                        <p:cTn id="26" dur="500" fill="hold"/>
                                        <p:tgtEl>
                                          <p:spTgt spid="108552"/>
                                        </p:tgtEl>
                                        <p:attrNameLst>
                                          <p:attrName>ppt_h</p:attrName>
                                        </p:attrNameLst>
                                      </p:cBhvr>
                                      <p:tavLst>
                                        <p:tav tm="0">
                                          <p:val>
                                            <p:fltVal val="0.00000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08547"/>
                                        </p:tgtEl>
                                        <p:attrNameLst>
                                          <p:attrName>style.visibility</p:attrName>
                                        </p:attrNameLst>
                                      </p:cBhvr>
                                      <p:to>
                                        <p:strVal val="visible"/>
                                      </p:to>
                                    </p:set>
                                    <p:anim calcmode="lin" valueType="num">
                                      <p:cBhvr>
                                        <p:cTn id="29" dur="500" fill="hold"/>
                                        <p:tgtEl>
                                          <p:spTgt spid="108547"/>
                                        </p:tgtEl>
                                        <p:attrNameLst>
                                          <p:attrName>ppt_w</p:attrName>
                                        </p:attrNameLst>
                                      </p:cBhvr>
                                      <p:tavLst>
                                        <p:tav tm="0">
                                          <p:val>
                                            <p:fltVal val="0.000000"/>
                                          </p:val>
                                        </p:tav>
                                        <p:tav tm="100000">
                                          <p:val>
                                            <p:strVal val="#ppt_w"/>
                                          </p:val>
                                        </p:tav>
                                      </p:tavLst>
                                    </p:anim>
                                    <p:anim calcmode="lin" valueType="num">
                                      <p:cBhvr>
                                        <p:cTn id="30" dur="500" fill="hold"/>
                                        <p:tgtEl>
                                          <p:spTgt spid="108547"/>
                                        </p:tgtEl>
                                        <p:attrNameLst>
                                          <p:attrName>ppt_h</p:attrName>
                                        </p:attrNameLst>
                                      </p:cBhvr>
                                      <p:tavLst>
                                        <p:tav tm="0">
                                          <p:val>
                                            <p:fltVal val="0.00000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08549"/>
                                        </p:tgtEl>
                                        <p:attrNameLst>
                                          <p:attrName>style.visibility</p:attrName>
                                        </p:attrNameLst>
                                      </p:cBhvr>
                                      <p:to>
                                        <p:strVal val="visible"/>
                                      </p:to>
                                    </p:set>
                                    <p:anim calcmode="lin" valueType="num">
                                      <p:cBhvr>
                                        <p:cTn id="33" dur="500" fill="hold"/>
                                        <p:tgtEl>
                                          <p:spTgt spid="108549"/>
                                        </p:tgtEl>
                                        <p:attrNameLst>
                                          <p:attrName>ppt_w</p:attrName>
                                        </p:attrNameLst>
                                      </p:cBhvr>
                                      <p:tavLst>
                                        <p:tav tm="0">
                                          <p:val>
                                            <p:fltVal val="0.000000"/>
                                          </p:val>
                                        </p:tav>
                                        <p:tav tm="100000">
                                          <p:val>
                                            <p:strVal val="#ppt_w"/>
                                          </p:val>
                                        </p:tav>
                                      </p:tavLst>
                                    </p:anim>
                                    <p:anim calcmode="lin" valueType="num">
                                      <p:cBhvr>
                                        <p:cTn id="34" dur="500" fill="hold"/>
                                        <p:tgtEl>
                                          <p:spTgt spid="108549"/>
                                        </p:tgtEl>
                                        <p:attrNameLst>
                                          <p:attrName>ppt_h</p:attrName>
                                        </p:attrNameLst>
                                      </p:cBhvr>
                                      <p:tavLst>
                                        <p:tav tm="0">
                                          <p:val>
                                            <p:fltVal val="0.00000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108548"/>
                                        </p:tgtEl>
                                        <p:attrNameLst>
                                          <p:attrName>style.visibility</p:attrName>
                                        </p:attrNameLst>
                                      </p:cBhvr>
                                      <p:to>
                                        <p:strVal val="visible"/>
                                      </p:to>
                                    </p:set>
                                    <p:anim calcmode="lin" valueType="num">
                                      <p:cBhvr>
                                        <p:cTn id="37" dur="500" fill="hold"/>
                                        <p:tgtEl>
                                          <p:spTgt spid="108548"/>
                                        </p:tgtEl>
                                        <p:attrNameLst>
                                          <p:attrName>ppt_w</p:attrName>
                                        </p:attrNameLst>
                                      </p:cBhvr>
                                      <p:tavLst>
                                        <p:tav tm="0">
                                          <p:val>
                                            <p:fltVal val="0.000000"/>
                                          </p:val>
                                        </p:tav>
                                        <p:tav tm="100000">
                                          <p:val>
                                            <p:strVal val="#ppt_w"/>
                                          </p:val>
                                        </p:tav>
                                      </p:tavLst>
                                    </p:anim>
                                    <p:anim calcmode="lin" valueType="num">
                                      <p:cBhvr>
                                        <p:cTn id="38" dur="500" fill="hold"/>
                                        <p:tgtEl>
                                          <p:spTgt spid="108548"/>
                                        </p:tgtEl>
                                        <p:attrNameLst>
                                          <p:attrName>ppt_h</p:attrName>
                                        </p:attrNameLst>
                                      </p:cBhvr>
                                      <p:tavLst>
                                        <p:tav tm="0">
                                          <p:val>
                                            <p:fltVal val="0.00000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108556"/>
                                        </p:tgtEl>
                                        <p:attrNameLst>
                                          <p:attrName>style.visibility</p:attrName>
                                        </p:attrNameLst>
                                      </p:cBhvr>
                                      <p:to>
                                        <p:strVal val="visible"/>
                                      </p:to>
                                    </p:set>
                                    <p:anim calcmode="lin" valueType="num">
                                      <p:cBhvr>
                                        <p:cTn id="41" dur="500" fill="hold"/>
                                        <p:tgtEl>
                                          <p:spTgt spid="108556"/>
                                        </p:tgtEl>
                                        <p:attrNameLst>
                                          <p:attrName>ppt_w</p:attrName>
                                        </p:attrNameLst>
                                      </p:cBhvr>
                                      <p:tavLst>
                                        <p:tav tm="0">
                                          <p:val>
                                            <p:fltVal val="0.000000"/>
                                          </p:val>
                                        </p:tav>
                                        <p:tav tm="100000">
                                          <p:val>
                                            <p:strVal val="#ppt_w"/>
                                          </p:val>
                                        </p:tav>
                                      </p:tavLst>
                                    </p:anim>
                                    <p:anim calcmode="lin" valueType="num">
                                      <p:cBhvr>
                                        <p:cTn id="42" dur="500" fill="hold"/>
                                        <p:tgtEl>
                                          <p:spTgt spid="108556"/>
                                        </p:tgtEl>
                                        <p:attrNameLst>
                                          <p:attrName>ppt_h</p:attrName>
                                        </p:attrNameLst>
                                      </p:cBhvr>
                                      <p:tavLst>
                                        <p:tav tm="0">
                                          <p:val>
                                            <p:fltVal val="0.00000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108553"/>
                                        </p:tgtEl>
                                        <p:attrNameLst>
                                          <p:attrName>style.visibility</p:attrName>
                                        </p:attrNameLst>
                                      </p:cBhvr>
                                      <p:to>
                                        <p:strVal val="visible"/>
                                      </p:to>
                                    </p:set>
                                    <p:anim calcmode="lin" valueType="num">
                                      <p:cBhvr>
                                        <p:cTn id="45" dur="500" fill="hold"/>
                                        <p:tgtEl>
                                          <p:spTgt spid="108553"/>
                                        </p:tgtEl>
                                        <p:attrNameLst>
                                          <p:attrName>ppt_w</p:attrName>
                                        </p:attrNameLst>
                                      </p:cBhvr>
                                      <p:tavLst>
                                        <p:tav tm="0">
                                          <p:val>
                                            <p:fltVal val="0.000000"/>
                                          </p:val>
                                        </p:tav>
                                        <p:tav tm="100000">
                                          <p:val>
                                            <p:strVal val="#ppt_w"/>
                                          </p:val>
                                        </p:tav>
                                      </p:tavLst>
                                    </p:anim>
                                    <p:anim calcmode="lin" valueType="num">
                                      <p:cBhvr>
                                        <p:cTn id="46" dur="500" fill="hold"/>
                                        <p:tgtEl>
                                          <p:spTgt spid="108553"/>
                                        </p:tgtEl>
                                        <p:attrNameLst>
                                          <p:attrName>ppt_h</p:attrName>
                                        </p:attrNameLst>
                                      </p:cBhvr>
                                      <p:tavLst>
                                        <p:tav tm="0">
                                          <p:val>
                                            <p:fltVal val="0.000000"/>
                                          </p:val>
                                        </p:tav>
                                        <p:tav tm="100000">
                                          <p:val>
                                            <p:strVal val="#ppt_h"/>
                                          </p:val>
                                        </p:tav>
                                      </p:tavLst>
                                    </p:anim>
                                  </p:childTnLst>
                                </p:cTn>
                              </p:par>
                              <p:par>
                                <p:cTn id="47" presetID="23" presetClass="entr" presetSubtype="16" fill="hold" nodeType="withEffect">
                                  <p:stCondLst>
                                    <p:cond delay="0"/>
                                  </p:stCondLst>
                                  <p:childTnLst>
                                    <p:set>
                                      <p:cBhvr>
                                        <p:cTn id="48" dur="1" fill="hold">
                                          <p:stCondLst>
                                            <p:cond delay="0"/>
                                          </p:stCondLst>
                                        </p:cTn>
                                        <p:tgtEl>
                                          <p:spTgt spid="108555"/>
                                        </p:tgtEl>
                                        <p:attrNameLst>
                                          <p:attrName>style.visibility</p:attrName>
                                        </p:attrNameLst>
                                      </p:cBhvr>
                                      <p:to>
                                        <p:strVal val="visible"/>
                                      </p:to>
                                    </p:set>
                                    <p:anim calcmode="lin" valueType="num">
                                      <p:cBhvr>
                                        <p:cTn id="49" dur="500" fill="hold"/>
                                        <p:tgtEl>
                                          <p:spTgt spid="108555"/>
                                        </p:tgtEl>
                                        <p:attrNameLst>
                                          <p:attrName>ppt_w</p:attrName>
                                        </p:attrNameLst>
                                      </p:cBhvr>
                                      <p:tavLst>
                                        <p:tav tm="0">
                                          <p:val>
                                            <p:fltVal val="0.000000"/>
                                          </p:val>
                                        </p:tav>
                                        <p:tav tm="100000">
                                          <p:val>
                                            <p:strVal val="#ppt_w"/>
                                          </p:val>
                                        </p:tav>
                                      </p:tavLst>
                                    </p:anim>
                                    <p:anim calcmode="lin" valueType="num">
                                      <p:cBhvr>
                                        <p:cTn id="50" dur="500" fill="hold"/>
                                        <p:tgtEl>
                                          <p:spTgt spid="108555"/>
                                        </p:tgtEl>
                                        <p:attrNameLst>
                                          <p:attrName>ppt_h</p:attrName>
                                        </p:attrNameLst>
                                      </p:cBhvr>
                                      <p:tavLst>
                                        <p:tav tm="0">
                                          <p:val>
                                            <p:fltVal val="0.000000"/>
                                          </p:val>
                                        </p:tav>
                                        <p:tav tm="100000">
                                          <p:val>
                                            <p:strVal val="#ppt_h"/>
                                          </p:val>
                                        </p:tav>
                                      </p:tavLst>
                                    </p:anim>
                                  </p:childTnLst>
                                </p:cTn>
                              </p:par>
                              <p:par>
                                <p:cTn id="51" presetID="23" presetClass="entr" presetSubtype="16" fill="hold" nodeType="withEffect">
                                  <p:stCondLst>
                                    <p:cond delay="0"/>
                                  </p:stCondLst>
                                  <p:childTnLst>
                                    <p:set>
                                      <p:cBhvr>
                                        <p:cTn id="52" dur="1" fill="hold">
                                          <p:stCondLst>
                                            <p:cond delay="0"/>
                                          </p:stCondLst>
                                        </p:cTn>
                                        <p:tgtEl>
                                          <p:spTgt spid="108554"/>
                                        </p:tgtEl>
                                        <p:attrNameLst>
                                          <p:attrName>style.visibility</p:attrName>
                                        </p:attrNameLst>
                                      </p:cBhvr>
                                      <p:to>
                                        <p:strVal val="visible"/>
                                      </p:to>
                                    </p:set>
                                    <p:anim calcmode="lin" valueType="num">
                                      <p:cBhvr>
                                        <p:cTn id="53" dur="500" fill="hold"/>
                                        <p:tgtEl>
                                          <p:spTgt spid="108554"/>
                                        </p:tgtEl>
                                        <p:attrNameLst>
                                          <p:attrName>ppt_w</p:attrName>
                                        </p:attrNameLst>
                                      </p:cBhvr>
                                      <p:tavLst>
                                        <p:tav tm="0">
                                          <p:val>
                                            <p:fltVal val="0.000000"/>
                                          </p:val>
                                        </p:tav>
                                        <p:tav tm="100000">
                                          <p:val>
                                            <p:strVal val="#ppt_w"/>
                                          </p:val>
                                        </p:tav>
                                      </p:tavLst>
                                    </p:anim>
                                    <p:anim calcmode="lin" valueType="num">
                                      <p:cBhvr>
                                        <p:cTn id="54" dur="500" fill="hold"/>
                                        <p:tgtEl>
                                          <p:spTgt spid="108554"/>
                                        </p:tgtEl>
                                        <p:attrNameLst>
                                          <p:attrName>ppt_h</p:attrName>
                                        </p:attrNameLst>
                                      </p:cBhvr>
                                      <p:tavLst>
                                        <p:tav tm="0">
                                          <p:val>
                                            <p:fltVal val="0.00000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nodeType="clickEffect">
                                  <p:stCondLst>
                                    <p:cond delay="0"/>
                                  </p:stCondLst>
                                  <p:childTnLst>
                                    <p:set>
                                      <p:cBhvr>
                                        <p:cTn id="58" dur="1" fill="hold">
                                          <p:stCondLst>
                                            <p:cond delay="0"/>
                                          </p:stCondLst>
                                        </p:cTn>
                                        <p:tgtEl>
                                          <p:spTgt spid="108561"/>
                                        </p:tgtEl>
                                        <p:attrNameLst>
                                          <p:attrName>style.visibility</p:attrName>
                                        </p:attrNameLst>
                                      </p:cBhvr>
                                      <p:to>
                                        <p:strVal val="visible"/>
                                      </p:to>
                                    </p:set>
                                    <p:anim calcmode="lin" valueType="num">
                                      <p:cBhvr>
                                        <p:cTn id="59" dur="500" fill="hold"/>
                                        <p:tgtEl>
                                          <p:spTgt spid="108561"/>
                                        </p:tgtEl>
                                        <p:attrNameLst>
                                          <p:attrName>ppt_w</p:attrName>
                                        </p:attrNameLst>
                                      </p:cBhvr>
                                      <p:tavLst>
                                        <p:tav tm="0">
                                          <p:val>
                                            <p:fltVal val="0.000000"/>
                                          </p:val>
                                        </p:tav>
                                        <p:tav tm="100000">
                                          <p:val>
                                            <p:strVal val="#ppt_w"/>
                                          </p:val>
                                        </p:tav>
                                      </p:tavLst>
                                    </p:anim>
                                    <p:anim calcmode="lin" valueType="num">
                                      <p:cBhvr>
                                        <p:cTn id="60" dur="500" fill="hold"/>
                                        <p:tgtEl>
                                          <p:spTgt spid="108561"/>
                                        </p:tgtEl>
                                        <p:attrNameLst>
                                          <p:attrName>ppt_h</p:attrName>
                                        </p:attrNameLst>
                                      </p:cBhvr>
                                      <p:tavLst>
                                        <p:tav tm="0">
                                          <p:val>
                                            <p:fltVal val="0.00000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08562"/>
                                        </p:tgtEl>
                                        <p:attrNameLst>
                                          <p:attrName>style.visibility</p:attrName>
                                        </p:attrNameLst>
                                      </p:cBhvr>
                                      <p:to>
                                        <p:strVal val="visible"/>
                                      </p:to>
                                    </p:set>
                                    <p:anim calcmode="lin" valueType="num">
                                      <p:cBhvr>
                                        <p:cTn id="63" dur="500" fill="hold"/>
                                        <p:tgtEl>
                                          <p:spTgt spid="108562"/>
                                        </p:tgtEl>
                                        <p:attrNameLst>
                                          <p:attrName>ppt_w</p:attrName>
                                        </p:attrNameLst>
                                      </p:cBhvr>
                                      <p:tavLst>
                                        <p:tav tm="0">
                                          <p:val>
                                            <p:fltVal val="0.000000"/>
                                          </p:val>
                                        </p:tav>
                                        <p:tav tm="100000">
                                          <p:val>
                                            <p:strVal val="#ppt_w"/>
                                          </p:val>
                                        </p:tav>
                                      </p:tavLst>
                                    </p:anim>
                                    <p:anim calcmode="lin" valueType="num">
                                      <p:cBhvr>
                                        <p:cTn id="64" dur="500" fill="hold"/>
                                        <p:tgtEl>
                                          <p:spTgt spid="108562"/>
                                        </p:tgtEl>
                                        <p:attrNameLst>
                                          <p:attrName>ppt_h</p:attrName>
                                        </p:attrNameLst>
                                      </p:cBhvr>
                                      <p:tavLst>
                                        <p:tav tm="0">
                                          <p:val>
                                            <p:fltVal val="0.000000"/>
                                          </p:val>
                                        </p:tav>
                                        <p:tav tm="100000">
                                          <p:val>
                                            <p:strVal val="#ppt_h"/>
                                          </p:val>
                                        </p:tav>
                                      </p:tavLst>
                                    </p:anim>
                                  </p:childTnLst>
                                </p:cTn>
                              </p:par>
                              <p:par>
                                <p:cTn id="65" presetID="23" presetClass="entr" presetSubtype="16" fill="hold" nodeType="withEffect">
                                  <p:stCondLst>
                                    <p:cond delay="0"/>
                                  </p:stCondLst>
                                  <p:childTnLst>
                                    <p:set>
                                      <p:cBhvr>
                                        <p:cTn id="66" dur="1" fill="hold">
                                          <p:stCondLst>
                                            <p:cond delay="0"/>
                                          </p:stCondLst>
                                        </p:cTn>
                                        <p:tgtEl>
                                          <p:spTgt spid="108563"/>
                                        </p:tgtEl>
                                        <p:attrNameLst>
                                          <p:attrName>style.visibility</p:attrName>
                                        </p:attrNameLst>
                                      </p:cBhvr>
                                      <p:to>
                                        <p:strVal val="visible"/>
                                      </p:to>
                                    </p:set>
                                    <p:anim calcmode="lin" valueType="num">
                                      <p:cBhvr>
                                        <p:cTn id="67" dur="500" fill="hold"/>
                                        <p:tgtEl>
                                          <p:spTgt spid="108563"/>
                                        </p:tgtEl>
                                        <p:attrNameLst>
                                          <p:attrName>ppt_w</p:attrName>
                                        </p:attrNameLst>
                                      </p:cBhvr>
                                      <p:tavLst>
                                        <p:tav tm="0">
                                          <p:val>
                                            <p:fltVal val="0.000000"/>
                                          </p:val>
                                        </p:tav>
                                        <p:tav tm="100000">
                                          <p:val>
                                            <p:strVal val="#ppt_w"/>
                                          </p:val>
                                        </p:tav>
                                      </p:tavLst>
                                    </p:anim>
                                    <p:anim calcmode="lin" valueType="num">
                                      <p:cBhvr>
                                        <p:cTn id="68" dur="500" fill="hold"/>
                                        <p:tgtEl>
                                          <p:spTgt spid="108563"/>
                                        </p:tgtEl>
                                        <p:attrNameLst>
                                          <p:attrName>ppt_h</p:attrName>
                                        </p:attrNameLst>
                                      </p:cBhvr>
                                      <p:tavLst>
                                        <p:tav tm="0">
                                          <p:val>
                                            <p:fltVal val="0.000000"/>
                                          </p:val>
                                        </p:tav>
                                        <p:tav tm="100000">
                                          <p:val>
                                            <p:strVal val="#ppt_h"/>
                                          </p:val>
                                        </p:tav>
                                      </p:tavLst>
                                    </p:anim>
                                  </p:childTnLst>
                                </p:cTn>
                              </p:par>
                              <p:par>
                                <p:cTn id="69" presetID="23" presetClass="entr" presetSubtype="16" fill="hold" grpId="0" nodeType="withEffect">
                                  <p:stCondLst>
                                    <p:cond delay="0"/>
                                  </p:stCondLst>
                                  <p:childTnLst>
                                    <p:set>
                                      <p:cBhvr>
                                        <p:cTn id="70" dur="1" fill="hold">
                                          <p:stCondLst>
                                            <p:cond delay="0"/>
                                          </p:stCondLst>
                                        </p:cTn>
                                        <p:tgtEl>
                                          <p:spTgt spid="108560"/>
                                        </p:tgtEl>
                                        <p:attrNameLst>
                                          <p:attrName>style.visibility</p:attrName>
                                        </p:attrNameLst>
                                      </p:cBhvr>
                                      <p:to>
                                        <p:strVal val="visible"/>
                                      </p:to>
                                    </p:set>
                                    <p:anim calcmode="lin" valueType="num">
                                      <p:cBhvr>
                                        <p:cTn id="71" dur="500" fill="hold"/>
                                        <p:tgtEl>
                                          <p:spTgt spid="108560"/>
                                        </p:tgtEl>
                                        <p:attrNameLst>
                                          <p:attrName>ppt_w</p:attrName>
                                        </p:attrNameLst>
                                      </p:cBhvr>
                                      <p:tavLst>
                                        <p:tav tm="0">
                                          <p:val>
                                            <p:fltVal val="0.000000"/>
                                          </p:val>
                                        </p:tav>
                                        <p:tav tm="100000">
                                          <p:val>
                                            <p:strVal val="#ppt_w"/>
                                          </p:val>
                                        </p:tav>
                                      </p:tavLst>
                                    </p:anim>
                                    <p:anim calcmode="lin" valueType="num">
                                      <p:cBhvr>
                                        <p:cTn id="72" dur="500" fill="hold"/>
                                        <p:tgtEl>
                                          <p:spTgt spid="108560"/>
                                        </p:tgtEl>
                                        <p:attrNameLst>
                                          <p:attrName>ppt_h</p:attrName>
                                        </p:attrNameLst>
                                      </p:cBhvr>
                                      <p:tavLst>
                                        <p:tav tm="0">
                                          <p:val>
                                            <p:fltVal val="0.00000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108559"/>
                                        </p:tgtEl>
                                        <p:attrNameLst>
                                          <p:attrName>style.visibility</p:attrName>
                                        </p:attrNameLst>
                                      </p:cBhvr>
                                      <p:to>
                                        <p:strVal val="visible"/>
                                      </p:to>
                                    </p:set>
                                    <p:anim calcmode="lin" valueType="num">
                                      <p:cBhvr>
                                        <p:cTn id="75" dur="500" fill="hold"/>
                                        <p:tgtEl>
                                          <p:spTgt spid="108559"/>
                                        </p:tgtEl>
                                        <p:attrNameLst>
                                          <p:attrName>ppt_w</p:attrName>
                                        </p:attrNameLst>
                                      </p:cBhvr>
                                      <p:tavLst>
                                        <p:tav tm="0">
                                          <p:val>
                                            <p:fltVal val="0.000000"/>
                                          </p:val>
                                        </p:tav>
                                        <p:tav tm="100000">
                                          <p:val>
                                            <p:strVal val="#ppt_w"/>
                                          </p:val>
                                        </p:tav>
                                      </p:tavLst>
                                    </p:anim>
                                    <p:anim calcmode="lin" valueType="num">
                                      <p:cBhvr>
                                        <p:cTn id="76" dur="500" fill="hold"/>
                                        <p:tgtEl>
                                          <p:spTgt spid="108559"/>
                                        </p:tgtEl>
                                        <p:attrNameLst>
                                          <p:attrName>ppt_h</p:attrName>
                                        </p:attrNameLst>
                                      </p:cBhvr>
                                      <p:tavLst>
                                        <p:tav tm="0">
                                          <p:val>
                                            <p:fltVal val="0.00000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108557"/>
                                        </p:tgtEl>
                                        <p:attrNameLst>
                                          <p:attrName>style.visibility</p:attrName>
                                        </p:attrNameLst>
                                      </p:cBhvr>
                                      <p:to>
                                        <p:strVal val="visible"/>
                                      </p:to>
                                    </p:set>
                                    <p:anim calcmode="lin" valueType="num">
                                      <p:cBhvr>
                                        <p:cTn id="79" dur="500" fill="hold"/>
                                        <p:tgtEl>
                                          <p:spTgt spid="108557"/>
                                        </p:tgtEl>
                                        <p:attrNameLst>
                                          <p:attrName>ppt_w</p:attrName>
                                        </p:attrNameLst>
                                      </p:cBhvr>
                                      <p:tavLst>
                                        <p:tav tm="0">
                                          <p:val>
                                            <p:fltVal val="0.000000"/>
                                          </p:val>
                                        </p:tav>
                                        <p:tav tm="100000">
                                          <p:val>
                                            <p:strVal val="#ppt_w"/>
                                          </p:val>
                                        </p:tav>
                                      </p:tavLst>
                                    </p:anim>
                                    <p:anim calcmode="lin" valueType="num">
                                      <p:cBhvr>
                                        <p:cTn id="80" dur="500" fill="hold"/>
                                        <p:tgtEl>
                                          <p:spTgt spid="108557"/>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animBg="1"/>
      <p:bldP spid="108548" grpId="0" animBg="1"/>
      <p:bldP spid="108549" grpId="0" animBg="1"/>
      <p:bldP spid="108557" grpId="0" animBg="1"/>
      <p:bldP spid="108559" grpId="0" bldLvl="0" animBg="1"/>
      <p:bldP spid="108560" grpId="0" bldLvl="0" animBg="1"/>
      <p:bldP spid="108564" grpId="0" animBg="1"/>
      <p:bldP spid="10854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9570" name="Rectangles 109569"/>
          <p:cNvSpPr/>
          <p:nvPr/>
        </p:nvSpPr>
        <p:spPr>
          <a:xfrm>
            <a:off x="228600" y="990600"/>
            <a:ext cx="8686800" cy="55784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sz="3000" err="1">
                <a:solidFill>
                  <a:srgbClr val="0000FF"/>
                </a:solidFill>
              </a:rPr>
              <a:t>Chọn</a:t>
            </a:r>
            <a:r>
              <a:rPr sz="3000">
                <a:solidFill>
                  <a:srgbClr val="0000FF"/>
                </a:solidFill>
              </a:rPr>
              <a:t> </a:t>
            </a:r>
            <a:r>
              <a:rPr sz="3000" err="1">
                <a:solidFill>
                  <a:srgbClr val="0000FF"/>
                </a:solidFill>
              </a:rPr>
              <a:t>vào</a:t>
            </a:r>
            <a:r>
              <a:rPr sz="3000">
                <a:solidFill>
                  <a:srgbClr val="0000FF"/>
                </a:solidFill>
              </a:rPr>
              <a:t> </a:t>
            </a:r>
            <a:r>
              <a:rPr sz="3000" err="1">
                <a:solidFill>
                  <a:srgbClr val="0000FF"/>
                </a:solidFill>
              </a:rPr>
              <a:t>câu</a:t>
            </a:r>
            <a:r>
              <a:rPr sz="3000">
                <a:solidFill>
                  <a:srgbClr val="0000FF"/>
                </a:solidFill>
              </a:rPr>
              <a:t> </a:t>
            </a:r>
            <a:r>
              <a:rPr sz="3000" err="1">
                <a:solidFill>
                  <a:srgbClr val="0000FF"/>
                </a:solidFill>
              </a:rPr>
              <a:t>trả</a:t>
            </a:r>
            <a:r>
              <a:rPr sz="3000">
                <a:solidFill>
                  <a:srgbClr val="0000FF"/>
                </a:solidFill>
              </a:rPr>
              <a:t> </a:t>
            </a:r>
            <a:r>
              <a:rPr sz="3000" err="1">
                <a:solidFill>
                  <a:srgbClr val="0000FF"/>
                </a:solidFill>
              </a:rPr>
              <a:t>lời</a:t>
            </a:r>
            <a:r>
              <a:rPr sz="3000">
                <a:solidFill>
                  <a:srgbClr val="0000FF"/>
                </a:solidFill>
              </a:rPr>
              <a:t> </a:t>
            </a:r>
            <a:r>
              <a:rPr sz="3000" err="1">
                <a:solidFill>
                  <a:srgbClr val="0000FF"/>
                </a:solidFill>
              </a:rPr>
              <a:t>đúng</a:t>
            </a:r>
            <a:r>
              <a:rPr sz="3000">
                <a:solidFill>
                  <a:srgbClr val="0000FF"/>
                </a:solidFill>
              </a:rPr>
              <a:t>:</a:t>
            </a:r>
            <a:endParaRPr sz="3000">
              <a:solidFill>
                <a:srgbClr val="0000FF"/>
              </a:solidFill>
            </a:endParaRPr>
          </a:p>
          <a:p>
            <a:pPr marL="0" lvl="0" indent="0" algn="just" eaLnBrk="1" hangingPunct="1">
              <a:spcBef>
                <a:spcPct val="0"/>
              </a:spcBef>
              <a:buNone/>
            </a:pPr>
            <a:r>
              <a:rPr sz="3000">
                <a:solidFill>
                  <a:srgbClr val="FF0000"/>
                </a:solidFill>
              </a:rPr>
              <a:t>1. </a:t>
            </a:r>
            <a:r>
              <a:rPr sz="3000" err="1">
                <a:solidFill>
                  <a:srgbClr val="FF0000"/>
                </a:solidFill>
              </a:rPr>
              <a:t>Sự</a:t>
            </a:r>
            <a:r>
              <a:rPr sz="3000">
                <a:solidFill>
                  <a:srgbClr val="FF0000"/>
                </a:solidFill>
              </a:rPr>
              <a:t> </a:t>
            </a:r>
            <a:r>
              <a:rPr sz="3000" err="1">
                <a:solidFill>
                  <a:srgbClr val="FF0000"/>
                </a:solidFill>
              </a:rPr>
              <a:t>thông</a:t>
            </a:r>
            <a:r>
              <a:rPr sz="3000">
                <a:solidFill>
                  <a:srgbClr val="FF0000"/>
                </a:solidFill>
              </a:rPr>
              <a:t> </a:t>
            </a:r>
            <a:r>
              <a:rPr sz="3000" err="1">
                <a:solidFill>
                  <a:srgbClr val="FF0000"/>
                </a:solidFill>
              </a:rPr>
              <a:t>khí</a:t>
            </a:r>
            <a:r>
              <a:rPr sz="3000">
                <a:solidFill>
                  <a:srgbClr val="FF0000"/>
                </a:solidFill>
              </a:rPr>
              <a:t> ở </a:t>
            </a:r>
            <a:r>
              <a:rPr sz="3000" err="1">
                <a:solidFill>
                  <a:srgbClr val="FF0000"/>
                </a:solidFill>
              </a:rPr>
              <a:t>phổi</a:t>
            </a:r>
            <a:r>
              <a:rPr sz="3000">
                <a:solidFill>
                  <a:srgbClr val="FF0000"/>
                </a:solidFill>
              </a:rPr>
              <a:t> </a:t>
            </a:r>
            <a:r>
              <a:rPr sz="3000" err="1">
                <a:solidFill>
                  <a:srgbClr val="FF0000"/>
                </a:solidFill>
              </a:rPr>
              <a:t>là</a:t>
            </a:r>
            <a:r>
              <a:rPr sz="3000">
                <a:solidFill>
                  <a:srgbClr val="FF0000"/>
                </a:solidFill>
              </a:rPr>
              <a:t> do:</a:t>
            </a:r>
            <a:endParaRPr sz="3000">
              <a:solidFill>
                <a:srgbClr val="FF0000"/>
              </a:solidFill>
            </a:endParaRPr>
          </a:p>
          <a:p>
            <a:pPr marL="0" lvl="0" indent="0" algn="just" eaLnBrk="1" hangingPunct="1">
              <a:spcBef>
                <a:spcPct val="0"/>
              </a:spcBef>
              <a:buNone/>
            </a:pPr>
            <a:r>
              <a:rPr sz="3000">
                <a:solidFill>
                  <a:srgbClr val="0000FF"/>
                </a:solidFill>
              </a:rPr>
              <a:t>	a.  </a:t>
            </a:r>
            <a:r>
              <a:rPr sz="3000" err="1">
                <a:solidFill>
                  <a:srgbClr val="0000FF"/>
                </a:solidFill>
              </a:rPr>
              <a:t>Lồng</a:t>
            </a:r>
            <a:r>
              <a:rPr sz="3000">
                <a:solidFill>
                  <a:srgbClr val="0000FF"/>
                </a:solidFill>
              </a:rPr>
              <a:t> </a:t>
            </a:r>
            <a:r>
              <a:rPr sz="3000" err="1">
                <a:solidFill>
                  <a:srgbClr val="0000FF"/>
                </a:solidFill>
              </a:rPr>
              <a:t>ngực</a:t>
            </a:r>
            <a:r>
              <a:rPr sz="3000">
                <a:solidFill>
                  <a:srgbClr val="0000FF"/>
                </a:solidFill>
              </a:rPr>
              <a:t> </a:t>
            </a:r>
            <a:r>
              <a:rPr sz="3000" err="1">
                <a:solidFill>
                  <a:srgbClr val="0000FF"/>
                </a:solidFill>
              </a:rPr>
              <a:t>nâng</a:t>
            </a:r>
            <a:r>
              <a:rPr sz="3000">
                <a:solidFill>
                  <a:srgbClr val="0000FF"/>
                </a:solidFill>
              </a:rPr>
              <a:t> </a:t>
            </a:r>
            <a:r>
              <a:rPr sz="3000" err="1">
                <a:solidFill>
                  <a:srgbClr val="0000FF"/>
                </a:solidFill>
              </a:rPr>
              <a:t>lên</a:t>
            </a:r>
            <a:r>
              <a:rPr sz="3000">
                <a:solidFill>
                  <a:srgbClr val="0000FF"/>
                </a:solidFill>
              </a:rPr>
              <a:t>, </a:t>
            </a:r>
            <a:r>
              <a:rPr sz="3000" err="1">
                <a:solidFill>
                  <a:srgbClr val="0000FF"/>
                </a:solidFill>
              </a:rPr>
              <a:t>hạ</a:t>
            </a:r>
            <a:r>
              <a:rPr sz="3000">
                <a:solidFill>
                  <a:srgbClr val="0000FF"/>
                </a:solidFill>
              </a:rPr>
              <a:t> </a:t>
            </a:r>
            <a:r>
              <a:rPr sz="3000" err="1">
                <a:solidFill>
                  <a:srgbClr val="0000FF"/>
                </a:solidFill>
              </a:rPr>
              <a:t>xuống</a:t>
            </a:r>
            <a:r>
              <a:rPr sz="3000">
                <a:solidFill>
                  <a:srgbClr val="0000FF"/>
                </a:solidFill>
              </a:rPr>
              <a:t>.</a:t>
            </a:r>
            <a:endParaRPr sz="3000">
              <a:solidFill>
                <a:srgbClr val="0000FF"/>
              </a:solidFill>
            </a:endParaRPr>
          </a:p>
          <a:p>
            <a:pPr marL="0" lvl="0" indent="0" algn="just" eaLnBrk="1" hangingPunct="1">
              <a:spcBef>
                <a:spcPct val="0"/>
              </a:spcBef>
              <a:buNone/>
            </a:pPr>
            <a:r>
              <a:rPr sz="3000">
                <a:solidFill>
                  <a:srgbClr val="0000FF"/>
                </a:solidFill>
              </a:rPr>
              <a:t>	b.  </a:t>
            </a:r>
            <a:r>
              <a:rPr sz="3000" err="1">
                <a:solidFill>
                  <a:srgbClr val="0000FF"/>
                </a:solidFill>
              </a:rPr>
              <a:t>Cử</a:t>
            </a:r>
            <a:r>
              <a:rPr sz="3000">
                <a:solidFill>
                  <a:srgbClr val="0000FF"/>
                </a:solidFill>
              </a:rPr>
              <a:t> </a:t>
            </a:r>
            <a:r>
              <a:rPr sz="3000" err="1">
                <a:solidFill>
                  <a:srgbClr val="0000FF"/>
                </a:solidFill>
              </a:rPr>
              <a:t>động</a:t>
            </a:r>
            <a:r>
              <a:rPr sz="3000">
                <a:solidFill>
                  <a:srgbClr val="0000FF"/>
                </a:solidFill>
              </a:rPr>
              <a:t> </a:t>
            </a:r>
            <a:r>
              <a:rPr sz="3000" err="1">
                <a:solidFill>
                  <a:srgbClr val="0000FF"/>
                </a:solidFill>
              </a:rPr>
              <a:t>hô</a:t>
            </a:r>
            <a:r>
              <a:rPr sz="3000">
                <a:solidFill>
                  <a:srgbClr val="0000FF"/>
                </a:solidFill>
              </a:rPr>
              <a:t> </a:t>
            </a:r>
            <a:r>
              <a:rPr sz="3000" err="1">
                <a:solidFill>
                  <a:srgbClr val="0000FF"/>
                </a:solidFill>
              </a:rPr>
              <a:t>hấp</a:t>
            </a:r>
            <a:r>
              <a:rPr sz="3000">
                <a:solidFill>
                  <a:srgbClr val="0000FF"/>
                </a:solidFill>
              </a:rPr>
              <a:t> </a:t>
            </a:r>
            <a:r>
              <a:rPr sz="3000" err="1">
                <a:solidFill>
                  <a:srgbClr val="0000FF"/>
                </a:solidFill>
              </a:rPr>
              <a:t>hít</a:t>
            </a:r>
            <a:r>
              <a:rPr sz="3000">
                <a:solidFill>
                  <a:srgbClr val="0000FF"/>
                </a:solidFill>
              </a:rPr>
              <a:t> </a:t>
            </a:r>
            <a:r>
              <a:rPr sz="3000" err="1">
                <a:solidFill>
                  <a:srgbClr val="0000FF"/>
                </a:solidFill>
              </a:rPr>
              <a:t>vào</a:t>
            </a:r>
            <a:r>
              <a:rPr sz="3000">
                <a:solidFill>
                  <a:srgbClr val="0000FF"/>
                </a:solidFill>
              </a:rPr>
              <a:t>, </a:t>
            </a:r>
            <a:r>
              <a:rPr sz="3000" err="1">
                <a:solidFill>
                  <a:srgbClr val="0000FF"/>
                </a:solidFill>
              </a:rPr>
              <a:t>thở</a:t>
            </a:r>
            <a:r>
              <a:rPr sz="3000">
                <a:solidFill>
                  <a:srgbClr val="0000FF"/>
                </a:solidFill>
              </a:rPr>
              <a:t> </a:t>
            </a:r>
            <a:r>
              <a:rPr sz="3000" err="1">
                <a:solidFill>
                  <a:srgbClr val="0000FF"/>
                </a:solidFill>
              </a:rPr>
              <a:t>ra</a:t>
            </a:r>
            <a:r>
              <a:rPr sz="3000">
                <a:solidFill>
                  <a:srgbClr val="0000FF"/>
                </a:solidFill>
              </a:rPr>
              <a:t>. </a:t>
            </a:r>
            <a:endParaRPr sz="3000">
              <a:solidFill>
                <a:srgbClr val="0000FF"/>
              </a:solidFill>
            </a:endParaRPr>
          </a:p>
          <a:p>
            <a:pPr marL="0" lvl="0" indent="0" algn="just" eaLnBrk="1" hangingPunct="1">
              <a:spcBef>
                <a:spcPct val="0"/>
              </a:spcBef>
              <a:buNone/>
            </a:pPr>
            <a:r>
              <a:rPr sz="3000">
                <a:solidFill>
                  <a:srgbClr val="0000FF"/>
                </a:solidFill>
              </a:rPr>
              <a:t>	c.  </a:t>
            </a:r>
            <a:r>
              <a:rPr sz="3000" err="1">
                <a:solidFill>
                  <a:srgbClr val="0000FF"/>
                </a:solidFill>
              </a:rPr>
              <a:t>Thay</a:t>
            </a:r>
            <a:r>
              <a:rPr sz="3000">
                <a:solidFill>
                  <a:srgbClr val="0000FF"/>
                </a:solidFill>
              </a:rPr>
              <a:t> </a:t>
            </a:r>
            <a:r>
              <a:rPr sz="3000" err="1">
                <a:solidFill>
                  <a:srgbClr val="0000FF"/>
                </a:solidFill>
              </a:rPr>
              <a:t>đổi</a:t>
            </a:r>
            <a:r>
              <a:rPr sz="3000">
                <a:solidFill>
                  <a:srgbClr val="0000FF"/>
                </a:solidFill>
              </a:rPr>
              <a:t> </a:t>
            </a:r>
            <a:r>
              <a:rPr sz="3000" err="1">
                <a:solidFill>
                  <a:srgbClr val="0000FF"/>
                </a:solidFill>
              </a:rPr>
              <a:t>thể</a:t>
            </a:r>
            <a:r>
              <a:rPr sz="3000">
                <a:solidFill>
                  <a:srgbClr val="0000FF"/>
                </a:solidFill>
              </a:rPr>
              <a:t> </a:t>
            </a:r>
            <a:r>
              <a:rPr sz="3000" err="1">
                <a:solidFill>
                  <a:srgbClr val="0000FF"/>
                </a:solidFill>
              </a:rPr>
              <a:t>tích</a:t>
            </a:r>
            <a:r>
              <a:rPr sz="3000">
                <a:solidFill>
                  <a:srgbClr val="0000FF"/>
                </a:solidFill>
              </a:rPr>
              <a:t> </a:t>
            </a:r>
            <a:r>
              <a:rPr sz="3000" err="1">
                <a:solidFill>
                  <a:srgbClr val="0000FF"/>
                </a:solidFill>
              </a:rPr>
              <a:t>lồng</a:t>
            </a:r>
            <a:r>
              <a:rPr sz="3000">
                <a:solidFill>
                  <a:srgbClr val="0000FF"/>
                </a:solidFill>
              </a:rPr>
              <a:t> </a:t>
            </a:r>
            <a:r>
              <a:rPr sz="3000" err="1">
                <a:solidFill>
                  <a:srgbClr val="0000FF"/>
                </a:solidFill>
              </a:rPr>
              <a:t>ngực</a:t>
            </a:r>
            <a:r>
              <a:rPr sz="3000">
                <a:solidFill>
                  <a:srgbClr val="0000FF"/>
                </a:solidFill>
              </a:rPr>
              <a:t>.</a:t>
            </a:r>
            <a:endParaRPr sz="3000">
              <a:solidFill>
                <a:srgbClr val="0000FF"/>
              </a:solidFill>
            </a:endParaRPr>
          </a:p>
          <a:p>
            <a:pPr marL="0" lvl="0" indent="0" algn="just" eaLnBrk="1" hangingPunct="1">
              <a:spcBef>
                <a:spcPct val="0"/>
              </a:spcBef>
              <a:buNone/>
            </a:pPr>
            <a:r>
              <a:rPr sz="3000">
                <a:solidFill>
                  <a:srgbClr val="0000FF"/>
                </a:solidFill>
              </a:rPr>
              <a:t>	d.  </a:t>
            </a:r>
            <a:r>
              <a:rPr sz="3000" err="1">
                <a:solidFill>
                  <a:srgbClr val="0000FF"/>
                </a:solidFill>
              </a:rPr>
              <a:t>Cả</a:t>
            </a:r>
            <a:r>
              <a:rPr sz="3000">
                <a:solidFill>
                  <a:srgbClr val="0000FF"/>
                </a:solidFill>
              </a:rPr>
              <a:t> a, b, c.</a:t>
            </a:r>
            <a:endParaRPr sz="3000">
              <a:solidFill>
                <a:srgbClr val="0000FF"/>
              </a:solidFill>
            </a:endParaRPr>
          </a:p>
          <a:p>
            <a:pPr marL="0" lvl="0" indent="0" algn="just" eaLnBrk="1" hangingPunct="1">
              <a:spcBef>
                <a:spcPct val="0"/>
              </a:spcBef>
              <a:buNone/>
            </a:pPr>
            <a:r>
              <a:rPr sz="3000">
                <a:solidFill>
                  <a:srgbClr val="FF0000"/>
                </a:solidFill>
              </a:rPr>
              <a:t>2. </a:t>
            </a:r>
            <a:r>
              <a:rPr sz="3000" err="1">
                <a:solidFill>
                  <a:srgbClr val="FF0000"/>
                </a:solidFill>
              </a:rPr>
              <a:t>Thực</a:t>
            </a:r>
            <a:r>
              <a:rPr sz="3000">
                <a:solidFill>
                  <a:srgbClr val="FF0000"/>
                </a:solidFill>
              </a:rPr>
              <a:t> </a:t>
            </a:r>
            <a:r>
              <a:rPr sz="3000" err="1">
                <a:solidFill>
                  <a:srgbClr val="FF0000"/>
                </a:solidFill>
              </a:rPr>
              <a:t>chất</a:t>
            </a:r>
            <a:r>
              <a:rPr sz="3000">
                <a:solidFill>
                  <a:srgbClr val="FF0000"/>
                </a:solidFill>
              </a:rPr>
              <a:t> </a:t>
            </a:r>
            <a:r>
              <a:rPr sz="3000" err="1">
                <a:solidFill>
                  <a:srgbClr val="FF0000"/>
                </a:solidFill>
              </a:rPr>
              <a:t>sự</a:t>
            </a:r>
            <a:r>
              <a:rPr sz="3000">
                <a:solidFill>
                  <a:srgbClr val="FF0000"/>
                </a:solidFill>
              </a:rPr>
              <a:t> </a:t>
            </a:r>
            <a:r>
              <a:rPr sz="3000" err="1">
                <a:solidFill>
                  <a:srgbClr val="FF0000"/>
                </a:solidFill>
              </a:rPr>
              <a:t>trao</a:t>
            </a:r>
            <a:r>
              <a:rPr sz="3000">
                <a:solidFill>
                  <a:srgbClr val="FF0000"/>
                </a:solidFill>
              </a:rPr>
              <a:t> </a:t>
            </a:r>
            <a:r>
              <a:rPr sz="3000" err="1">
                <a:solidFill>
                  <a:srgbClr val="FF0000"/>
                </a:solidFill>
              </a:rPr>
              <a:t>đổi</a:t>
            </a:r>
            <a:r>
              <a:rPr sz="3000">
                <a:solidFill>
                  <a:srgbClr val="FF0000"/>
                </a:solidFill>
              </a:rPr>
              <a:t> </a:t>
            </a:r>
            <a:r>
              <a:rPr sz="3000" err="1">
                <a:solidFill>
                  <a:srgbClr val="FF0000"/>
                </a:solidFill>
              </a:rPr>
              <a:t>khí</a:t>
            </a:r>
            <a:r>
              <a:rPr sz="3000">
                <a:solidFill>
                  <a:srgbClr val="FF0000"/>
                </a:solidFill>
              </a:rPr>
              <a:t> ở </a:t>
            </a:r>
            <a:r>
              <a:rPr sz="3000" err="1">
                <a:solidFill>
                  <a:srgbClr val="FF0000"/>
                </a:solidFill>
              </a:rPr>
              <a:t>phổi</a:t>
            </a:r>
            <a:r>
              <a:rPr sz="3000">
                <a:solidFill>
                  <a:srgbClr val="FF0000"/>
                </a:solidFill>
              </a:rPr>
              <a:t> </a:t>
            </a:r>
            <a:r>
              <a:rPr sz="3000" err="1">
                <a:solidFill>
                  <a:srgbClr val="FF0000"/>
                </a:solidFill>
              </a:rPr>
              <a:t>và</a:t>
            </a:r>
            <a:r>
              <a:rPr sz="3000">
                <a:solidFill>
                  <a:srgbClr val="FF0000"/>
                </a:solidFill>
              </a:rPr>
              <a:t> ở </a:t>
            </a:r>
            <a:r>
              <a:rPr sz="3000" err="1">
                <a:solidFill>
                  <a:srgbClr val="FF0000"/>
                </a:solidFill>
              </a:rPr>
              <a:t>tế</a:t>
            </a:r>
            <a:r>
              <a:rPr sz="3000">
                <a:solidFill>
                  <a:srgbClr val="FF0000"/>
                </a:solidFill>
              </a:rPr>
              <a:t> </a:t>
            </a:r>
            <a:r>
              <a:rPr sz="3000" err="1">
                <a:solidFill>
                  <a:srgbClr val="FF0000"/>
                </a:solidFill>
              </a:rPr>
              <a:t>bào</a:t>
            </a:r>
            <a:r>
              <a:rPr sz="3000">
                <a:solidFill>
                  <a:srgbClr val="FF0000"/>
                </a:solidFill>
              </a:rPr>
              <a:t> </a:t>
            </a:r>
            <a:r>
              <a:rPr sz="3000" err="1">
                <a:solidFill>
                  <a:srgbClr val="FF0000"/>
                </a:solidFill>
              </a:rPr>
              <a:t>là</a:t>
            </a:r>
            <a:r>
              <a:rPr sz="3000">
                <a:solidFill>
                  <a:srgbClr val="FF0000"/>
                </a:solidFill>
              </a:rPr>
              <a:t>:</a:t>
            </a:r>
            <a:endParaRPr sz="3000">
              <a:solidFill>
                <a:srgbClr val="FF0000"/>
              </a:solidFill>
            </a:endParaRPr>
          </a:p>
          <a:p>
            <a:pPr marL="0" lvl="0" indent="0" algn="just" eaLnBrk="1" hangingPunct="1">
              <a:spcBef>
                <a:spcPct val="0"/>
              </a:spcBef>
              <a:buNone/>
            </a:pPr>
            <a:r>
              <a:rPr sz="3000">
                <a:solidFill>
                  <a:srgbClr val="0000FF"/>
                </a:solidFill>
              </a:rPr>
              <a:t>a. </a:t>
            </a:r>
            <a:r>
              <a:rPr sz="3000" err="1">
                <a:solidFill>
                  <a:srgbClr val="0000FF"/>
                </a:solidFill>
              </a:rPr>
              <a:t>Sự</a:t>
            </a:r>
            <a:r>
              <a:rPr sz="3000">
                <a:solidFill>
                  <a:srgbClr val="0000FF"/>
                </a:solidFill>
              </a:rPr>
              <a:t> </a:t>
            </a:r>
            <a:r>
              <a:rPr sz="3000" err="1">
                <a:solidFill>
                  <a:srgbClr val="0000FF"/>
                </a:solidFill>
              </a:rPr>
              <a:t>tiêu</a:t>
            </a:r>
            <a:r>
              <a:rPr sz="3000">
                <a:solidFill>
                  <a:srgbClr val="0000FF"/>
                </a:solidFill>
              </a:rPr>
              <a:t> </a:t>
            </a:r>
            <a:r>
              <a:rPr sz="3000" err="1">
                <a:solidFill>
                  <a:srgbClr val="0000FF"/>
                </a:solidFill>
              </a:rPr>
              <a:t>dùng</a:t>
            </a:r>
            <a:r>
              <a:rPr sz="3000">
                <a:solidFill>
                  <a:srgbClr val="0000FF"/>
                </a:solidFill>
              </a:rPr>
              <a:t> </a:t>
            </a:r>
            <a:r>
              <a:rPr sz="3000" err="1">
                <a:solidFill>
                  <a:srgbClr val="0000FF"/>
                </a:solidFill>
              </a:rPr>
              <a:t>ôxi</a:t>
            </a:r>
            <a:r>
              <a:rPr sz="3000">
                <a:solidFill>
                  <a:srgbClr val="0000FF"/>
                </a:solidFill>
              </a:rPr>
              <a:t> ở </a:t>
            </a:r>
            <a:r>
              <a:rPr sz="3000" err="1">
                <a:solidFill>
                  <a:srgbClr val="0000FF"/>
                </a:solidFill>
              </a:rPr>
              <a:t>tế</a:t>
            </a:r>
            <a:r>
              <a:rPr sz="3000">
                <a:solidFill>
                  <a:srgbClr val="0000FF"/>
                </a:solidFill>
              </a:rPr>
              <a:t> </a:t>
            </a:r>
            <a:r>
              <a:rPr sz="3000" err="1">
                <a:solidFill>
                  <a:srgbClr val="0000FF"/>
                </a:solidFill>
              </a:rPr>
              <a:t>bào</a:t>
            </a:r>
            <a:r>
              <a:rPr sz="3000">
                <a:solidFill>
                  <a:srgbClr val="0000FF"/>
                </a:solidFill>
              </a:rPr>
              <a:t> </a:t>
            </a:r>
            <a:r>
              <a:rPr sz="3000" err="1">
                <a:solidFill>
                  <a:srgbClr val="0000FF"/>
                </a:solidFill>
              </a:rPr>
              <a:t>của</a:t>
            </a:r>
            <a:r>
              <a:rPr sz="3000">
                <a:solidFill>
                  <a:srgbClr val="0000FF"/>
                </a:solidFill>
              </a:rPr>
              <a:t> </a:t>
            </a:r>
            <a:r>
              <a:rPr sz="3000" err="1">
                <a:solidFill>
                  <a:srgbClr val="0000FF"/>
                </a:solidFill>
              </a:rPr>
              <a:t>cơ</a:t>
            </a:r>
            <a:r>
              <a:rPr sz="3000">
                <a:solidFill>
                  <a:srgbClr val="0000FF"/>
                </a:solidFill>
              </a:rPr>
              <a:t> </a:t>
            </a:r>
            <a:r>
              <a:rPr sz="3000" err="1">
                <a:solidFill>
                  <a:srgbClr val="0000FF"/>
                </a:solidFill>
              </a:rPr>
              <a:t>thể</a:t>
            </a:r>
            <a:endParaRPr sz="3000">
              <a:solidFill>
                <a:srgbClr val="0000FF"/>
              </a:solidFill>
            </a:endParaRPr>
          </a:p>
          <a:p>
            <a:pPr marL="0" lvl="0" indent="0" algn="just" eaLnBrk="1" hangingPunct="1">
              <a:spcBef>
                <a:spcPct val="0"/>
              </a:spcBef>
              <a:buNone/>
            </a:pPr>
            <a:r>
              <a:rPr sz="3000">
                <a:solidFill>
                  <a:srgbClr val="0000FF"/>
                </a:solidFill>
              </a:rPr>
              <a:t>b. </a:t>
            </a:r>
            <a:r>
              <a:rPr sz="3000" err="1">
                <a:solidFill>
                  <a:srgbClr val="0000FF"/>
                </a:solidFill>
              </a:rPr>
              <a:t>Sự</a:t>
            </a:r>
            <a:r>
              <a:rPr sz="3000">
                <a:solidFill>
                  <a:srgbClr val="0000FF"/>
                </a:solidFill>
              </a:rPr>
              <a:t> </a:t>
            </a:r>
            <a:r>
              <a:rPr sz="3000" err="1">
                <a:solidFill>
                  <a:srgbClr val="0000FF"/>
                </a:solidFill>
              </a:rPr>
              <a:t>thay</a:t>
            </a:r>
            <a:r>
              <a:rPr sz="3000">
                <a:solidFill>
                  <a:srgbClr val="0000FF"/>
                </a:solidFill>
              </a:rPr>
              <a:t> </a:t>
            </a:r>
            <a:r>
              <a:rPr sz="3000" err="1">
                <a:solidFill>
                  <a:srgbClr val="0000FF"/>
                </a:solidFill>
              </a:rPr>
              <a:t>đổi</a:t>
            </a:r>
            <a:r>
              <a:rPr sz="3000">
                <a:solidFill>
                  <a:srgbClr val="0000FF"/>
                </a:solidFill>
              </a:rPr>
              <a:t> </a:t>
            </a:r>
            <a:r>
              <a:rPr sz="3000" err="1">
                <a:solidFill>
                  <a:srgbClr val="0000FF"/>
                </a:solidFill>
              </a:rPr>
              <a:t>nồng</a:t>
            </a:r>
            <a:r>
              <a:rPr sz="3000">
                <a:solidFill>
                  <a:srgbClr val="0000FF"/>
                </a:solidFill>
              </a:rPr>
              <a:t> </a:t>
            </a:r>
            <a:r>
              <a:rPr sz="3000" err="1">
                <a:solidFill>
                  <a:srgbClr val="0000FF"/>
                </a:solidFill>
              </a:rPr>
              <a:t>độ</a:t>
            </a:r>
            <a:r>
              <a:rPr sz="3000">
                <a:solidFill>
                  <a:srgbClr val="0000FF"/>
                </a:solidFill>
              </a:rPr>
              <a:t> </a:t>
            </a:r>
            <a:r>
              <a:rPr sz="3000" err="1">
                <a:solidFill>
                  <a:srgbClr val="0000FF"/>
                </a:solidFill>
              </a:rPr>
              <a:t>các</a:t>
            </a:r>
            <a:r>
              <a:rPr sz="3000">
                <a:solidFill>
                  <a:srgbClr val="0000FF"/>
                </a:solidFill>
              </a:rPr>
              <a:t> </a:t>
            </a:r>
            <a:r>
              <a:rPr sz="3000" err="1">
                <a:solidFill>
                  <a:srgbClr val="0000FF"/>
                </a:solidFill>
              </a:rPr>
              <a:t>chất</a:t>
            </a:r>
            <a:r>
              <a:rPr sz="3000">
                <a:solidFill>
                  <a:srgbClr val="0000FF"/>
                </a:solidFill>
              </a:rPr>
              <a:t> </a:t>
            </a:r>
            <a:r>
              <a:rPr sz="3000" err="1">
                <a:solidFill>
                  <a:srgbClr val="0000FF"/>
                </a:solidFill>
              </a:rPr>
              <a:t>khí</a:t>
            </a:r>
            <a:endParaRPr sz="3000">
              <a:solidFill>
                <a:srgbClr val="0000FF"/>
              </a:solidFill>
            </a:endParaRPr>
          </a:p>
          <a:p>
            <a:pPr marL="0" lvl="0" indent="0" algn="just" eaLnBrk="1" hangingPunct="1">
              <a:spcBef>
                <a:spcPct val="0"/>
              </a:spcBef>
              <a:buNone/>
            </a:pPr>
            <a:r>
              <a:rPr sz="3000">
                <a:solidFill>
                  <a:srgbClr val="0000FF"/>
                </a:solidFill>
              </a:rPr>
              <a:t>c. </a:t>
            </a:r>
            <a:r>
              <a:rPr sz="3000" err="1">
                <a:solidFill>
                  <a:srgbClr val="0000FF"/>
                </a:solidFill>
              </a:rPr>
              <a:t>Chênh</a:t>
            </a:r>
            <a:r>
              <a:rPr sz="3000">
                <a:solidFill>
                  <a:srgbClr val="0000FF"/>
                </a:solidFill>
              </a:rPr>
              <a:t> </a:t>
            </a:r>
            <a:r>
              <a:rPr sz="3000" err="1">
                <a:solidFill>
                  <a:srgbClr val="0000FF"/>
                </a:solidFill>
              </a:rPr>
              <a:t>lệch</a:t>
            </a:r>
            <a:r>
              <a:rPr sz="3000">
                <a:solidFill>
                  <a:srgbClr val="0000FF"/>
                </a:solidFill>
              </a:rPr>
              <a:t> </a:t>
            </a:r>
            <a:r>
              <a:rPr sz="3000" err="1">
                <a:solidFill>
                  <a:srgbClr val="0000FF"/>
                </a:solidFill>
              </a:rPr>
              <a:t>nồng</a:t>
            </a:r>
            <a:r>
              <a:rPr sz="3000">
                <a:solidFill>
                  <a:srgbClr val="0000FF"/>
                </a:solidFill>
              </a:rPr>
              <a:t> </a:t>
            </a:r>
            <a:r>
              <a:rPr sz="3000" err="1">
                <a:solidFill>
                  <a:srgbClr val="0000FF"/>
                </a:solidFill>
              </a:rPr>
              <a:t>độ</a:t>
            </a:r>
            <a:r>
              <a:rPr sz="3000">
                <a:solidFill>
                  <a:srgbClr val="0000FF"/>
                </a:solidFill>
              </a:rPr>
              <a:t> </a:t>
            </a:r>
            <a:r>
              <a:rPr sz="3000" err="1">
                <a:solidFill>
                  <a:srgbClr val="0000FF"/>
                </a:solidFill>
              </a:rPr>
              <a:t>các</a:t>
            </a:r>
            <a:r>
              <a:rPr sz="3000">
                <a:solidFill>
                  <a:srgbClr val="0000FF"/>
                </a:solidFill>
              </a:rPr>
              <a:t> </a:t>
            </a:r>
            <a:r>
              <a:rPr sz="3000" err="1">
                <a:solidFill>
                  <a:srgbClr val="0000FF"/>
                </a:solidFill>
              </a:rPr>
              <a:t>chất</a:t>
            </a:r>
            <a:r>
              <a:rPr sz="3000">
                <a:solidFill>
                  <a:srgbClr val="0000FF"/>
                </a:solidFill>
              </a:rPr>
              <a:t> </a:t>
            </a:r>
            <a:r>
              <a:rPr sz="3000" err="1">
                <a:solidFill>
                  <a:srgbClr val="0000FF"/>
                </a:solidFill>
              </a:rPr>
              <a:t>khí</a:t>
            </a:r>
            <a:r>
              <a:rPr sz="3000">
                <a:solidFill>
                  <a:srgbClr val="0000FF"/>
                </a:solidFill>
              </a:rPr>
              <a:t> </a:t>
            </a:r>
            <a:r>
              <a:rPr sz="3000" err="1">
                <a:solidFill>
                  <a:srgbClr val="0000FF"/>
                </a:solidFill>
              </a:rPr>
              <a:t>dẫn</a:t>
            </a:r>
            <a:r>
              <a:rPr sz="3000">
                <a:solidFill>
                  <a:srgbClr val="0000FF"/>
                </a:solidFill>
              </a:rPr>
              <a:t> </a:t>
            </a:r>
            <a:r>
              <a:rPr sz="3000" err="1">
                <a:solidFill>
                  <a:srgbClr val="0000FF"/>
                </a:solidFill>
              </a:rPr>
              <a:t>tới</a:t>
            </a:r>
            <a:r>
              <a:rPr sz="3000">
                <a:solidFill>
                  <a:srgbClr val="0000FF"/>
                </a:solidFill>
              </a:rPr>
              <a:t> </a:t>
            </a:r>
            <a:r>
              <a:rPr sz="3000" err="1">
                <a:solidFill>
                  <a:srgbClr val="0000FF"/>
                </a:solidFill>
              </a:rPr>
              <a:t>khuếch</a:t>
            </a:r>
            <a:r>
              <a:rPr sz="3000">
                <a:solidFill>
                  <a:srgbClr val="0000FF"/>
                </a:solidFill>
              </a:rPr>
              <a:t> </a:t>
            </a:r>
            <a:r>
              <a:rPr sz="3000" err="1">
                <a:solidFill>
                  <a:srgbClr val="0000FF"/>
                </a:solidFill>
              </a:rPr>
              <a:t>tán</a:t>
            </a:r>
            <a:r>
              <a:rPr sz="3000">
                <a:solidFill>
                  <a:srgbClr val="0000FF"/>
                </a:solidFill>
              </a:rPr>
              <a:t>.</a:t>
            </a:r>
            <a:endParaRPr sz="3000">
              <a:solidFill>
                <a:srgbClr val="0000FF"/>
              </a:solidFill>
            </a:endParaRPr>
          </a:p>
          <a:p>
            <a:pPr marL="0" lvl="0" indent="0" algn="just" eaLnBrk="1" hangingPunct="1">
              <a:spcBef>
                <a:spcPct val="0"/>
              </a:spcBef>
              <a:buNone/>
            </a:pPr>
            <a:r>
              <a:rPr sz="3000">
                <a:solidFill>
                  <a:srgbClr val="0000FF"/>
                </a:solidFill>
              </a:rPr>
              <a:t>d. </a:t>
            </a:r>
            <a:r>
              <a:rPr sz="3000" err="1">
                <a:solidFill>
                  <a:srgbClr val="0000FF"/>
                </a:solidFill>
              </a:rPr>
              <a:t>Cả</a:t>
            </a:r>
            <a:r>
              <a:rPr sz="3000">
                <a:solidFill>
                  <a:srgbClr val="0000FF"/>
                </a:solidFill>
              </a:rPr>
              <a:t> a, b, c.</a:t>
            </a:r>
            <a:endParaRPr sz="3000">
              <a:solidFill>
                <a:srgbClr val="0000FF"/>
              </a:solidFill>
            </a:endParaRPr>
          </a:p>
        </p:txBody>
      </p:sp>
      <p:pic>
        <p:nvPicPr>
          <p:cNvPr id="109571" name="Picture 109570" descr="Kiem_tra_danh_gia"/>
          <p:cNvPicPr>
            <a:picLocks noChangeAspect="1"/>
          </p:cNvPicPr>
          <p:nvPr/>
        </p:nvPicPr>
        <p:blipFill>
          <a:blip r:embed="rId1"/>
          <a:stretch>
            <a:fillRect/>
          </a:stretch>
        </p:blipFill>
        <p:spPr>
          <a:xfrm>
            <a:off x="2286000" y="0"/>
            <a:ext cx="4572000" cy="796925"/>
          </a:xfrm>
          <a:prstGeom prst="rect">
            <a:avLst/>
          </a:prstGeom>
          <a:noFill/>
          <a:ln w="9525">
            <a:noFill/>
          </a:ln>
        </p:spPr>
      </p:pic>
      <p:sp>
        <p:nvSpPr>
          <p:cNvPr id="109572" name="Oval 109571"/>
          <p:cNvSpPr/>
          <p:nvPr/>
        </p:nvSpPr>
        <p:spPr>
          <a:xfrm>
            <a:off x="1023938" y="2867025"/>
            <a:ext cx="576262" cy="500063"/>
          </a:xfrm>
          <a:prstGeom prst="ellipse">
            <a:avLst/>
          </a:prstGeom>
          <a:noFill/>
          <a:ln w="38100" cap="flat" cmpd="sng">
            <a:solidFill>
              <a:srgbClr val="FF3300"/>
            </a:solidFill>
            <a:prstDash val="solid"/>
            <a:headEnd type="none" w="med" len="med"/>
            <a:tailEnd type="none" w="med" len="med"/>
          </a:ln>
        </p:spPr>
        <p:txBody>
          <a:bodyPr/>
          <a:p>
            <a:endParaRPr lang="en-US"/>
          </a:p>
        </p:txBody>
      </p:sp>
      <p:sp>
        <p:nvSpPr>
          <p:cNvPr id="109573" name="Oval 109572"/>
          <p:cNvSpPr/>
          <p:nvPr/>
        </p:nvSpPr>
        <p:spPr>
          <a:xfrm>
            <a:off x="152400" y="5181600"/>
            <a:ext cx="533400" cy="457200"/>
          </a:xfrm>
          <a:prstGeom prst="ellipse">
            <a:avLst/>
          </a:prstGeom>
          <a:noFill/>
          <a:ln w="38100" cap="flat" cmpd="sng">
            <a:solidFill>
              <a:srgbClr val="FF3300"/>
            </a:solidFill>
            <a:prstDash val="solid"/>
            <a:headEnd type="none" w="med" len="med"/>
            <a:tailEnd type="none" w="med" len="med"/>
          </a:ln>
        </p:spPr>
        <p:txBody>
          <a:bodyPr/>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9571"/>
                                        </p:tgtEl>
                                        <p:attrNameLst>
                                          <p:attrName>style.visibility</p:attrName>
                                        </p:attrNameLst>
                                      </p:cBhvr>
                                      <p:to>
                                        <p:strVal val="visible"/>
                                      </p:to>
                                    </p:set>
                                    <p:animEffect transition="in" filter="blinds(horizontal)">
                                      <p:cBhvr>
                                        <p:cTn id="7" dur="500"/>
                                        <p:tgtEl>
                                          <p:spTgt spid="10957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9570"/>
                                        </p:tgtEl>
                                        <p:attrNameLst>
                                          <p:attrName>style.visibility</p:attrName>
                                        </p:attrNameLst>
                                      </p:cBhvr>
                                      <p:to>
                                        <p:strVal val="visible"/>
                                      </p:to>
                                    </p:set>
                                    <p:animEffect transition="in" filter="blinds(horizontal)">
                                      <p:cBhvr>
                                        <p:cTn id="12" dur="500"/>
                                        <p:tgtEl>
                                          <p:spTgt spid="10957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9572"/>
                                        </p:tgtEl>
                                        <p:attrNameLst>
                                          <p:attrName>style.visibility</p:attrName>
                                        </p:attrNameLst>
                                      </p:cBhvr>
                                      <p:to>
                                        <p:strVal val="visible"/>
                                      </p:to>
                                    </p:set>
                                    <p:animEffect transition="in" filter="blinds(horizontal)">
                                      <p:cBhvr>
                                        <p:cTn id="17" dur="500"/>
                                        <p:tgtEl>
                                          <p:spTgt spid="10957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9573"/>
                                        </p:tgtEl>
                                        <p:attrNameLst>
                                          <p:attrName>style.visibility</p:attrName>
                                        </p:attrNameLst>
                                      </p:cBhvr>
                                      <p:to>
                                        <p:strVal val="visible"/>
                                      </p:to>
                                    </p:set>
                                    <p:animEffect transition="in" filter="blinds(horizontal)">
                                      <p:cBhvr>
                                        <p:cTn id="22" dur="500"/>
                                        <p:tgtEl>
                                          <p:spTgt spid="109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39938" name="Picture 2" descr="hinh"/>
          <p:cNvPicPr>
            <a:picLocks noChangeAspect="1"/>
          </p:cNvPicPr>
          <p:nvPr/>
        </p:nvPicPr>
        <p:blipFill>
          <a:blip r:embed="rId1"/>
          <a:stretch>
            <a:fillRect/>
          </a:stretch>
        </p:blipFill>
        <p:spPr>
          <a:xfrm>
            <a:off x="0" y="133350"/>
            <a:ext cx="9144000" cy="6858000"/>
          </a:xfrm>
          <a:prstGeom prst="rect">
            <a:avLst/>
          </a:prstGeom>
          <a:noFill/>
          <a:ln w="9525">
            <a:noFill/>
          </a:ln>
        </p:spPr>
      </p:pic>
      <p:sp>
        <p:nvSpPr>
          <p:cNvPr id="39939" name="Text Box 5"/>
          <p:cNvSpPr txBox="1"/>
          <p:nvPr/>
        </p:nvSpPr>
        <p:spPr>
          <a:xfrm>
            <a:off x="1905000" y="1066800"/>
            <a:ext cx="5867400" cy="4246245"/>
          </a:xfrm>
          <a:prstGeom prst="rect">
            <a:avLst/>
          </a:prstGeom>
          <a:noFill/>
          <a:ln w="9525">
            <a:noFill/>
          </a:ln>
        </p:spPr>
        <p:txBody>
          <a:bodyPr>
            <a:spAutoFit/>
          </a:bodyPr>
          <a:p>
            <a:r>
              <a:rPr lang="en-US" sz="2600">
                <a:solidFill>
                  <a:srgbClr val="FF0000"/>
                </a:solidFill>
                <a:latin typeface="Arial" panose="020B0604020202020204" pitchFamily="34" charset="0"/>
              </a:rPr>
              <a:t>                    </a:t>
            </a:r>
            <a:r>
              <a:rPr lang="en-US" sz="3600" b="1" u="sng">
                <a:solidFill>
                  <a:srgbClr val="33CC33"/>
                </a:solidFill>
                <a:latin typeface="Arial" panose="020B0604020202020204" pitchFamily="34" charset="0"/>
              </a:rPr>
              <a:t>DẶN DÒ:</a:t>
            </a:r>
            <a:endParaRPr lang="en-US" sz="3600" b="1" u="sng">
              <a:solidFill>
                <a:srgbClr val="33CC33"/>
              </a:solidFill>
              <a:latin typeface="Arial" panose="020B0604020202020204" pitchFamily="34" charset="0"/>
            </a:endParaRPr>
          </a:p>
          <a:p>
            <a:r>
              <a:rPr lang="en-US" sz="2600">
                <a:solidFill>
                  <a:srgbClr val="FF0000"/>
                </a:solidFill>
                <a:latin typeface="Arial" panose="020B0604020202020204" pitchFamily="34" charset="0"/>
              </a:rPr>
              <a:t>    </a:t>
            </a:r>
            <a:endParaRPr lang="en-US" sz="2600">
              <a:solidFill>
                <a:srgbClr val="FF0000"/>
              </a:solidFill>
              <a:latin typeface="Arial" panose="020B0604020202020204" pitchFamily="34" charset="0"/>
            </a:endParaRPr>
          </a:p>
          <a:p>
            <a:r>
              <a:rPr lang="en-US" sz="2600">
                <a:solidFill>
                  <a:srgbClr val="00B050"/>
                </a:solidFill>
                <a:latin typeface="Arial" panose="020B0604020202020204" pitchFamily="34" charset="0"/>
              </a:rPr>
              <a:t>     </a:t>
            </a:r>
            <a:r>
              <a:rPr lang="en-US" sz="2600">
                <a:solidFill>
                  <a:srgbClr val="FF0000"/>
                </a:solidFill>
                <a:latin typeface="Arial" panose="020B0604020202020204" pitchFamily="34" charset="0"/>
              </a:rPr>
              <a:t>- Tr</a:t>
            </a:r>
            <a:r>
              <a:rPr sz="2600" err="1">
                <a:solidFill>
                  <a:srgbClr val="FF0000"/>
                </a:solidFill>
                <a:latin typeface="Arial" panose="020B0604020202020204" pitchFamily="34" charset="0"/>
              </a:rPr>
              <a:t>ả</a:t>
            </a:r>
            <a:r>
              <a:rPr sz="2600">
                <a:solidFill>
                  <a:srgbClr val="FF0000"/>
                </a:solidFill>
                <a:latin typeface="Arial" panose="020B0604020202020204" pitchFamily="34" charset="0"/>
              </a:rPr>
              <a:t> </a:t>
            </a:r>
            <a:r>
              <a:rPr sz="2600" err="1">
                <a:solidFill>
                  <a:srgbClr val="FF0000"/>
                </a:solidFill>
                <a:latin typeface="Arial" panose="020B0604020202020204" pitchFamily="34" charset="0"/>
              </a:rPr>
              <a:t>lời</a:t>
            </a:r>
            <a:r>
              <a:rPr sz="2600">
                <a:solidFill>
                  <a:srgbClr val="FF0000"/>
                </a:solidFill>
                <a:latin typeface="Arial" panose="020B0604020202020204" pitchFamily="34" charset="0"/>
              </a:rPr>
              <a:t> </a:t>
            </a:r>
            <a:r>
              <a:rPr sz="2600" err="1">
                <a:solidFill>
                  <a:srgbClr val="FF0000"/>
                </a:solidFill>
                <a:latin typeface="Arial" panose="020B0604020202020204" pitchFamily="34" charset="0"/>
              </a:rPr>
              <a:t>các</a:t>
            </a:r>
            <a:r>
              <a:rPr sz="2600">
                <a:solidFill>
                  <a:srgbClr val="FF0000"/>
                </a:solidFill>
                <a:latin typeface="Arial" panose="020B0604020202020204" pitchFamily="34" charset="0"/>
              </a:rPr>
              <a:t> </a:t>
            </a:r>
            <a:r>
              <a:rPr sz="2600" err="1">
                <a:solidFill>
                  <a:srgbClr val="FF0000"/>
                </a:solidFill>
                <a:latin typeface="Arial" panose="020B0604020202020204" pitchFamily="34" charset="0"/>
              </a:rPr>
              <a:t>câu</a:t>
            </a:r>
            <a:r>
              <a:rPr sz="2600">
                <a:solidFill>
                  <a:srgbClr val="FF0000"/>
                </a:solidFill>
                <a:latin typeface="Arial" panose="020B0604020202020204" pitchFamily="34" charset="0"/>
              </a:rPr>
              <a:t> </a:t>
            </a:r>
            <a:r>
              <a:rPr sz="2600" err="1">
                <a:solidFill>
                  <a:srgbClr val="FF0000"/>
                </a:solidFill>
                <a:latin typeface="Arial" panose="020B0604020202020204" pitchFamily="34" charset="0"/>
              </a:rPr>
              <a:t>hỏi</a:t>
            </a:r>
            <a:r>
              <a:rPr sz="2600">
                <a:solidFill>
                  <a:srgbClr val="FF0000"/>
                </a:solidFill>
                <a:latin typeface="Arial" panose="020B0604020202020204" pitchFamily="34" charset="0"/>
              </a:rPr>
              <a:t> 2, 3, 4 (SGK)</a:t>
            </a:r>
            <a:endParaRPr sz="2600">
              <a:solidFill>
                <a:srgbClr val="FF0000"/>
              </a:solidFill>
              <a:latin typeface="Arial" panose="020B0604020202020204" pitchFamily="34" charset="0"/>
            </a:endParaRPr>
          </a:p>
          <a:p>
            <a:r>
              <a:rPr lang="nl-NL" altLang="x-none" sz="2600" dirty="0">
                <a:solidFill>
                  <a:srgbClr val="FF0000"/>
                </a:solidFill>
                <a:latin typeface="Arial" panose="020B0604020202020204" pitchFamily="34" charset="0"/>
              </a:rPr>
              <a:t>     - Đọc mục: “Em có biết?”</a:t>
            </a:r>
            <a:r>
              <a:rPr sz="2600">
                <a:solidFill>
                  <a:srgbClr val="FF0000"/>
                </a:solidFill>
                <a:latin typeface="Arial" panose="020B0604020202020204" pitchFamily="34" charset="0"/>
              </a:rPr>
              <a:t>   </a:t>
            </a:r>
            <a:endParaRPr sz="2600">
              <a:solidFill>
                <a:srgbClr val="FF0000"/>
              </a:solidFill>
              <a:latin typeface="Arial" panose="020B0604020202020204" pitchFamily="34" charset="0"/>
            </a:endParaRPr>
          </a:p>
          <a:p>
            <a:r>
              <a:rPr sz="2600">
                <a:solidFill>
                  <a:srgbClr val="FF0000"/>
                </a:solidFill>
                <a:latin typeface="Arial" panose="020B0604020202020204" pitchFamily="34" charset="0"/>
              </a:rPr>
              <a:t>     - </a:t>
            </a:r>
            <a:r>
              <a:rPr lang="en-US" sz="2600">
                <a:solidFill>
                  <a:srgbClr val="FF0000"/>
                </a:solidFill>
                <a:latin typeface="Arial" panose="020B0604020202020204" pitchFamily="34" charset="0"/>
              </a:rPr>
              <a:t>Đọc</a:t>
            </a:r>
            <a:r>
              <a:rPr sz="2600">
                <a:solidFill>
                  <a:srgbClr val="FF0000"/>
                </a:solidFill>
                <a:latin typeface="Arial" panose="020B0604020202020204" pitchFamily="34" charset="0"/>
              </a:rPr>
              <a:t> </a:t>
            </a:r>
            <a:r>
              <a:rPr sz="2600" err="1">
                <a:solidFill>
                  <a:srgbClr val="FF0000"/>
                </a:solidFill>
                <a:latin typeface="Arial" panose="020B0604020202020204" pitchFamily="34" charset="0"/>
              </a:rPr>
              <a:t>trước</a:t>
            </a:r>
            <a:r>
              <a:rPr sz="2600">
                <a:solidFill>
                  <a:srgbClr val="FF0000"/>
                </a:solidFill>
                <a:latin typeface="Arial" panose="020B0604020202020204" pitchFamily="34" charset="0"/>
              </a:rPr>
              <a:t> </a:t>
            </a:r>
            <a:r>
              <a:rPr sz="2600" err="1">
                <a:solidFill>
                  <a:srgbClr val="FF0000"/>
                </a:solidFill>
                <a:latin typeface="Arial" panose="020B0604020202020204" pitchFamily="34" charset="0"/>
              </a:rPr>
              <a:t>bài</a:t>
            </a:r>
            <a:r>
              <a:rPr sz="2600">
                <a:solidFill>
                  <a:srgbClr val="FF0000"/>
                </a:solidFill>
                <a:latin typeface="Arial" panose="020B0604020202020204" pitchFamily="34" charset="0"/>
              </a:rPr>
              <a:t> 22: VỆ SINH HÔ HẤP</a:t>
            </a:r>
            <a:endParaRPr sz="2600">
              <a:solidFill>
                <a:srgbClr val="FF0000"/>
              </a:solidFill>
              <a:latin typeface="Arial" panose="020B0604020202020204" pitchFamily="34" charset="0"/>
            </a:endParaRPr>
          </a:p>
          <a:p>
            <a:pPr algn="just"/>
            <a:r>
              <a:rPr lang="en-US" altLang="nl-NL" sz="2600" dirty="0">
                <a:solidFill>
                  <a:srgbClr val="FF0000"/>
                </a:solidFill>
                <a:latin typeface="Arial" panose="020B0604020202020204" pitchFamily="34" charset="0"/>
              </a:rPr>
              <a:t>     -</a:t>
            </a:r>
            <a:r>
              <a:rPr lang="nl-NL" altLang="x-none" sz="2600" dirty="0">
                <a:solidFill>
                  <a:srgbClr val="FF0000"/>
                </a:solidFill>
                <a:latin typeface="Arial" panose="020B0604020202020204" pitchFamily="34" charset="0"/>
              </a:rPr>
              <a:t> Sưu tầm các tranh ảnh về hoạt động của con người gây ô nhiễm không khí và tác hại của </a:t>
            </a:r>
            <a:r>
              <a:rPr lang="en-US" altLang="nl-NL" sz="2600" dirty="0">
                <a:solidFill>
                  <a:srgbClr val="FF0000"/>
                </a:solidFill>
                <a:latin typeface="Arial" panose="020B0604020202020204" pitchFamily="34" charset="0"/>
              </a:rPr>
              <a:t>chúng với sức khỏe con người và đời sống</a:t>
            </a:r>
            <a:r>
              <a:rPr lang="nl-NL" altLang="x-none" sz="2600" dirty="0">
                <a:solidFill>
                  <a:srgbClr val="FF0000"/>
                </a:solidFill>
                <a:latin typeface="Arial" panose="020B0604020202020204" pitchFamily="34" charset="0"/>
              </a:rPr>
              <a:t>.</a:t>
            </a:r>
            <a:endParaRPr lang="nl-NL" altLang="x-none" sz="2600" dirty="0">
              <a:solidFill>
                <a:srgbClr val="FF0000"/>
              </a:solidFill>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p:nvPr>
            <p:ph type="sldNum" sz="quarter" idx="12"/>
          </p:nvPr>
        </p:nvSpPr>
        <p:spPr/>
        <p:txBody>
          <a:bodyPr/>
          <a:p>
            <a:pPr lvl="0" eaLnBrk="1" hangingPunct="1"/>
            <a:fld id="{9A0DB2DC-4C9A-4742-B13C-FB6460FD3503}" type="slidenum">
              <a:rPr lang="en-US">
                <a:latin typeface="Arial" panose="020B0604020202020204" pitchFamily="34" charset="0"/>
              </a:rPr>
            </a:fld>
            <a:endParaRPr lang="en-US">
              <a:latin typeface="Arial" panose="020B0604020202020204" pitchFamily="34" charset="0"/>
            </a:endParaRPr>
          </a:p>
        </p:txBody>
      </p:sp>
      <p:pic>
        <p:nvPicPr>
          <p:cNvPr id="152578" name="Picture 4" descr="EJ1450"/>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152579" name="Picture 152578" descr="10sc060[1]"/>
          <p:cNvPicPr>
            <a:picLocks noChangeAspect="1"/>
          </p:cNvPicPr>
          <p:nvPr/>
        </p:nvPicPr>
        <p:blipFill>
          <a:blip r:embed="rId2"/>
          <a:stretch>
            <a:fillRect/>
          </a:stretch>
        </p:blipFill>
        <p:spPr>
          <a:xfrm>
            <a:off x="0" y="0"/>
            <a:ext cx="9144000" cy="6858000"/>
          </a:xfrm>
          <a:prstGeom prst="rect">
            <a:avLst/>
          </a:prstGeom>
          <a:noFill/>
          <a:ln w="9525">
            <a:noFill/>
          </a:ln>
        </p:spPr>
      </p:pic>
      <p:pic>
        <p:nvPicPr>
          <p:cNvPr id="152580" name="Picture 4" descr="3"/>
          <p:cNvPicPr>
            <a:picLocks noChangeAspect="1"/>
          </p:cNvPicPr>
          <p:nvPr/>
        </p:nvPicPr>
        <p:blipFill>
          <a:blip r:embed="rId3"/>
          <a:stretch>
            <a:fillRect/>
          </a:stretch>
        </p:blipFill>
        <p:spPr>
          <a:xfrm>
            <a:off x="0" y="0"/>
            <a:ext cx="9144000" cy="6858000"/>
          </a:xfrm>
          <a:prstGeom prst="rect">
            <a:avLst/>
          </a:prstGeom>
          <a:noFill/>
          <a:ln w="9525">
            <a:noFill/>
          </a:ln>
        </p:spPr>
      </p:pic>
      <p:pic>
        <p:nvPicPr>
          <p:cNvPr id="152581" name="Picture 5" descr="hoahong"/>
          <p:cNvPicPr>
            <a:picLocks noChangeAspect="1"/>
          </p:cNvPicPr>
          <p:nvPr/>
        </p:nvPicPr>
        <p:blipFill>
          <a:blip r:embed="rId4"/>
          <a:stretch>
            <a:fillRect/>
          </a:stretch>
        </p:blipFill>
        <p:spPr>
          <a:xfrm>
            <a:off x="0" y="0"/>
            <a:ext cx="9144000" cy="6845300"/>
          </a:xfrm>
          <a:prstGeom prst="rect">
            <a:avLst/>
          </a:prstGeom>
          <a:noFill/>
          <a:ln w="9525">
            <a:noFill/>
          </a:ln>
        </p:spPr>
      </p:pic>
      <p:pic>
        <p:nvPicPr>
          <p:cNvPr id="152582" name="Picture 152581" descr="Backup_Wallpaper"/>
          <p:cNvPicPr>
            <a:picLocks noChangeAspect="1"/>
          </p:cNvPicPr>
          <p:nvPr/>
        </p:nvPicPr>
        <p:blipFill>
          <a:blip r:embed="rId5"/>
          <a:stretch>
            <a:fillRect/>
          </a:stretch>
        </p:blipFill>
        <p:spPr>
          <a:xfrm>
            <a:off x="0" y="-125412"/>
            <a:ext cx="9144000" cy="6983412"/>
          </a:xfrm>
          <a:prstGeom prst="rect">
            <a:avLst/>
          </a:prstGeom>
          <a:noFill/>
          <a:ln w="9525">
            <a:noFill/>
          </a:ln>
        </p:spPr>
      </p:pic>
      <p:sp>
        <p:nvSpPr>
          <p:cNvPr id="152583" name="Rectangles 152582"/>
          <p:cNvSpPr/>
          <p:nvPr/>
        </p:nvSpPr>
        <p:spPr>
          <a:xfrm>
            <a:off x="304800" y="685800"/>
            <a:ext cx="8610600" cy="2362200"/>
          </a:xfrm>
          <a:prstGeom prst="rect">
            <a:avLst/>
          </a:prstGeom>
        </p:spPr>
        <p:txBody>
          <a:bodyPr wrap="none" fromWordArt="1">
            <a:prstTxWarp prst="textCurveUp">
              <a:avLst>
                <a:gd name="adj" fmla="val 45977"/>
              </a:avLst>
            </a:prstTxWarp>
            <a:normAutofit/>
          </a:bodyPr>
          <a:p>
            <a:pPr algn="ctr" eaLnBrk="0" hangingPunct="0"/>
            <a:r>
              <a:rPr lang="en-US" sz="3600">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VNI-Zap" charset="0"/>
                <a:ea typeface="VNI-Zap" charset="0"/>
              </a:rPr>
              <a:t>Chaøo taïm bieät</a:t>
            </a:r>
            <a:endParaRPr lang="en-US" sz="3600">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VNI-Zap" charset="0"/>
              <a:ea typeface="VNI-Zap" charset="0"/>
            </a:endParaRPr>
          </a:p>
        </p:txBody>
      </p:sp>
      <p:sp>
        <p:nvSpPr>
          <p:cNvPr id="152584" name="Rectangles 152583"/>
          <p:cNvSpPr/>
          <p:nvPr/>
        </p:nvSpPr>
        <p:spPr>
          <a:xfrm>
            <a:off x="381000" y="3167063"/>
            <a:ext cx="8353425" cy="795337"/>
          </a:xfrm>
          <a:prstGeom prst="rect">
            <a:avLst/>
          </a:prstGeom>
        </p:spPr>
        <p:txBody>
          <a:bodyPr wrap="none" fromWordArt="1">
            <a:prstTxWarp prst="textPlain">
              <a:avLst>
                <a:gd name="adj" fmla="val 50000"/>
              </a:avLst>
            </a:prstTxWarp>
            <a:normAutofit/>
          </a:bodyPr>
          <a:p>
            <a:pPr algn="ctr" eaLnBrk="0" hangingPunct="0"/>
            <a:r>
              <a:rPr lang="en-US" sz="4800">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VnTime" panose="020B7200000000000000" pitchFamily="34" charset="0"/>
                <a:ea typeface=".VnTime" panose="020B7200000000000000" pitchFamily="34" charset="0"/>
              </a:rPr>
              <a:t> Chóc c¸c thÇy c« gi¸o m¹nh khoÎ</a:t>
            </a:r>
            <a:endParaRPr lang="en-US" sz="4800">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VnTime" panose="020B7200000000000000" pitchFamily="34" charset="0"/>
              <a:ea typeface=".VnTime" panose="020B7200000000000000" pitchFamily="34" charset="0"/>
            </a:endParaRPr>
          </a:p>
        </p:txBody>
      </p:sp>
      <p:sp>
        <p:nvSpPr>
          <p:cNvPr id="152585" name="Rectangles 152584"/>
          <p:cNvSpPr/>
          <p:nvPr/>
        </p:nvSpPr>
        <p:spPr>
          <a:xfrm>
            <a:off x="471488" y="4267200"/>
            <a:ext cx="8215312" cy="914400"/>
          </a:xfrm>
          <a:prstGeom prst="rect">
            <a:avLst/>
          </a:prstGeom>
        </p:spPr>
        <p:txBody>
          <a:bodyPr wrap="none" fromWordArt="1">
            <a:prstTxWarp prst="textPlain">
              <a:avLst>
                <a:gd name="adj" fmla="val 50000"/>
              </a:avLst>
            </a:prstTxWarp>
            <a:normAutofit/>
          </a:bodyPr>
          <a:p>
            <a:pPr algn="ctr" eaLnBrk="0" hangingPunct="0"/>
            <a:r>
              <a:rPr lang="en-US" sz="3600">
                <a:ln w="12700" cap="flat" cmpd="sng">
                  <a:solidFill>
                    <a:srgbClr val="3333CC"/>
                  </a:solidFill>
                  <a:prstDash val="solid"/>
                  <a:headEnd type="none" w="med" len="med"/>
                  <a:tailEnd type="none" w="med" len="med"/>
                </a:ln>
                <a:solidFill>
                  <a:srgbClr val="B2B2B2">
                    <a:alpha val="50000"/>
                  </a:srgbClr>
                </a:solidFill>
                <a:effectLst>
                  <a:outerShdw dist="45791" dir="2021404" algn="ctr" rotWithShape="0">
                    <a:srgbClr val="9999FF"/>
                  </a:outerShdw>
                </a:effectLst>
                <a:latin typeface=".VnTime" panose="020B7200000000000000" pitchFamily="34" charset="0"/>
                <a:ea typeface=".VnTime" panose="020B7200000000000000" pitchFamily="34" charset="0"/>
              </a:rPr>
              <a:t>Chóc c¸c em häc sinh ch¨m ngoan häc giái</a:t>
            </a:r>
            <a:endParaRPr lang="en-US" sz="3600">
              <a:ln w="12700" cap="flat" cmpd="sng">
                <a:solidFill>
                  <a:srgbClr val="3333CC"/>
                </a:solidFill>
                <a:prstDash val="solid"/>
                <a:headEnd type="none" w="med" len="med"/>
                <a:tailEnd type="none" w="med" len="med"/>
              </a:ln>
              <a:solidFill>
                <a:srgbClr val="B2B2B2">
                  <a:alpha val="50000"/>
                </a:srgbClr>
              </a:solidFill>
              <a:effectLst>
                <a:outerShdw dist="45791" dir="2021404" algn="ctr" rotWithShape="0">
                  <a:srgbClr val="9999FF"/>
                </a:outerShdw>
              </a:effectLst>
              <a:latin typeface=".VnTime" panose="020B7200000000000000" pitchFamily="34" charset="0"/>
              <a:ea typeface=".VnTime" panose="020B7200000000000000" pitchFamily="34" charset="0"/>
            </a:endParaRPr>
          </a:p>
        </p:txBody>
      </p:sp>
      <p:pic>
        <p:nvPicPr>
          <p:cNvPr id="152586" name="Picture 152585" descr="j0283572"/>
          <p:cNvPicPr>
            <a:picLocks noChangeAspect="1"/>
          </p:cNvPicPr>
          <p:nvPr/>
        </p:nvPicPr>
        <p:blipFill>
          <a:blip r:embed="rId6"/>
          <a:stretch>
            <a:fillRect/>
          </a:stretch>
        </p:blipFill>
        <p:spPr>
          <a:xfrm rot="-1470571">
            <a:off x="6934200" y="381000"/>
            <a:ext cx="1811338" cy="1233488"/>
          </a:xfrm>
          <a:prstGeom prst="rect">
            <a:avLst/>
          </a:prstGeom>
          <a:noFill/>
          <a:ln w="9525">
            <a:noFill/>
          </a:ln>
        </p:spPr>
      </p:pic>
      <p:pic>
        <p:nvPicPr>
          <p:cNvPr id="152587" name="Picture 152586" descr="j0283572"/>
          <p:cNvPicPr>
            <a:picLocks noChangeAspect="1"/>
          </p:cNvPicPr>
          <p:nvPr/>
        </p:nvPicPr>
        <p:blipFill>
          <a:blip r:embed="rId6"/>
          <a:stretch>
            <a:fillRect/>
          </a:stretch>
        </p:blipFill>
        <p:spPr>
          <a:xfrm rot="2003053">
            <a:off x="609600" y="4840288"/>
            <a:ext cx="1682750" cy="114617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52580"/>
                                        </p:tgtEl>
                                        <p:attrNameLst>
                                          <p:attrName>style.visibility</p:attrName>
                                        </p:attrNameLst>
                                      </p:cBhvr>
                                      <p:to>
                                        <p:strVal val="visible"/>
                                      </p:to>
                                    </p:set>
                                    <p:animEffect transition="in" filter="wedge">
                                      <p:cBhvr>
                                        <p:cTn id="7" dur="2000"/>
                                        <p:tgtEl>
                                          <p:spTgt spid="15258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52581"/>
                                        </p:tgtEl>
                                        <p:attrNameLst>
                                          <p:attrName>style.visibility</p:attrName>
                                        </p:attrNameLst>
                                      </p:cBhvr>
                                      <p:to>
                                        <p:strVal val="visible"/>
                                      </p:to>
                                    </p:set>
                                    <p:animEffect transition="in" filter="checkerboard(across)">
                                      <p:cBhvr>
                                        <p:cTn id="12" dur="500"/>
                                        <p:tgtEl>
                                          <p:spTgt spid="15258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52582"/>
                                        </p:tgtEl>
                                        <p:attrNameLst>
                                          <p:attrName>style.visibility</p:attrName>
                                        </p:attrNameLst>
                                      </p:cBhvr>
                                      <p:to>
                                        <p:strVal val="visible"/>
                                      </p:to>
                                    </p:set>
                                    <p:animEffect transition="in" filter="diamond(in)">
                                      <p:cBhvr>
                                        <p:cTn id="17" dur="2000"/>
                                        <p:tgtEl>
                                          <p:spTgt spid="15258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2578"/>
                                        </p:tgtEl>
                                        <p:attrNameLst>
                                          <p:attrName>style.visibility</p:attrName>
                                        </p:attrNameLst>
                                      </p:cBhvr>
                                      <p:to>
                                        <p:strVal val="visible"/>
                                      </p:to>
                                    </p:set>
                                    <p:anim calcmode="lin" valueType="num">
                                      <p:cBhvr additive="base">
                                        <p:cTn id="22" dur="500" fill="hold"/>
                                        <p:tgtEl>
                                          <p:spTgt spid="152578"/>
                                        </p:tgtEl>
                                        <p:attrNameLst>
                                          <p:attrName>ppt_x</p:attrName>
                                        </p:attrNameLst>
                                      </p:cBhvr>
                                      <p:tavLst>
                                        <p:tav tm="0">
                                          <p:val>
                                            <p:strVal val="#ppt_x"/>
                                          </p:val>
                                        </p:tav>
                                        <p:tav tm="100000">
                                          <p:val>
                                            <p:strVal val="#ppt_x"/>
                                          </p:val>
                                        </p:tav>
                                      </p:tavLst>
                                    </p:anim>
                                    <p:anim calcmode="lin" valueType="num">
                                      <p:cBhvr additive="base">
                                        <p:cTn id="23" dur="500" fill="hold"/>
                                        <p:tgtEl>
                                          <p:spTgt spid="15257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childTnLst>
                                    <p:set>
                                      <p:cBhvr>
                                        <p:cTn id="27" dur="1" fill="hold">
                                          <p:stCondLst>
                                            <p:cond delay="0"/>
                                          </p:stCondLst>
                                        </p:cTn>
                                        <p:tgtEl>
                                          <p:spTgt spid="152579"/>
                                        </p:tgtEl>
                                        <p:attrNameLst>
                                          <p:attrName>style.visibility</p:attrName>
                                        </p:attrNameLst>
                                      </p:cBhvr>
                                      <p:to>
                                        <p:strVal val="visible"/>
                                      </p:to>
                                    </p:set>
                                    <p:anim calcmode="lin" valueType="num">
                                      <p:cBhvr>
                                        <p:cTn id="28" dur="500" decel="50000" fill="hold">
                                          <p:stCondLst>
                                            <p:cond delay="0"/>
                                          </p:stCondLst>
                                        </p:cTn>
                                        <p:tgtEl>
                                          <p:spTgt spid="152579"/>
                                        </p:tgtEl>
                                        <p:attrNameLst>
                                          <p:attrName>style.rotation</p:attrName>
                                        </p:attrNameLst>
                                      </p:cBhvr>
                                      <p:tavLst>
                                        <p:tav tm="0">
                                          <p:val>
                                            <p:fltVal val="-90.000000"/>
                                          </p:val>
                                        </p:tav>
                                        <p:tav tm="100000">
                                          <p:val>
                                            <p:fltVal val="0.000000"/>
                                          </p:val>
                                        </p:tav>
                                      </p:tavLst>
                                    </p:anim>
                                    <p:anim calcmode="lin" valueType="num">
                                      <p:cBhvr>
                                        <p:cTn id="29" dur="500" decel="50000" fill="hold">
                                          <p:stCondLst>
                                            <p:cond delay="0"/>
                                          </p:stCondLst>
                                        </p:cTn>
                                        <p:tgtEl>
                                          <p:spTgt spid="152579"/>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52579"/>
                                        </p:tgtEl>
                                        <p:attrNameLst>
                                          <p:attrName>ppt_w</p:attrName>
                                        </p:attrNameLst>
                                      </p:cBhvr>
                                      <p:tavLst>
                                        <p:tav tm="0">
                                          <p:val>
                                            <p:strVal val="#ppt_w*.05"/>
                                          </p:val>
                                        </p:tav>
                                        <p:tav tm="100000">
                                          <p:val>
                                            <p:strVal val="#ppt_w"/>
                                          </p:val>
                                        </p:tav>
                                      </p:tavLst>
                                    </p:anim>
                                    <p:anim calcmode="lin" valueType="num">
                                      <p:cBhvr>
                                        <p:cTn id="31" dur="1000" fill="hold"/>
                                        <p:tgtEl>
                                          <p:spTgt spid="152579"/>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52579"/>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52579"/>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52579"/>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52579"/>
                                        </p:tgtEl>
                                      </p:cBhvr>
                                    </p:animEffec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2.22222E-6 -1.48148E-6 C -0.01875 -0.025 -0.03299 -0.04097 -0.05712 -0.05717 C -0.06372 -0.06157 -0.07135 -0.06157 -0.07847 -0.06366 C -0.10781 -0.0625 -0.1375 -0.06227 -0.16667 -0.06041 C -0.1809 -0.05949 -0.18142 -0.05555 -0.19514 -0.05092 C -0.21962 -0.04259 -0.24392 -0.03264 -0.26892 -0.0287 C -0.27795 -0.02569 -0.28385 -0.02454 -0.29045 -0.01597 C -0.28993 -0.01065 -0.28802 0.02222 -0.28333 0.02847 C -0.2783 0.03519 -0.275 0.04584 -0.26892 0.0507 C -0.2533 0.0632 -0.27049 0.04306 -0.25469 0.06019 C -0.24844 0.0669 -0.25139 0.06806 -0.24288 0.07292 C -0.2375 0.07593 -0.23177 0.07685 -0.22622 0.0794 C -0.22031 0.08681 -0.21389 0.08912 -0.20712 0.09514 C -0.20139 0.11736 -0.20382 0.10764 -0.2 0.12384 C -0.19913 0.13334 -0.19861 0.14283 -0.19757 0.15232 C -0.19705 0.15764 -0.19479 0.16296 -0.19514 0.16829 C -0.19653 0.19468 -0.20677 0.21991 -0.22622 0.22847 C -0.2342 0.23565 -0.23177 0.23472 -0.24045 0.23796 C -0.24688 0.24028 -0.25955 0.24445 -0.25955 0.24445 C -0.2691 0.24283 -0.30313 0.23889 -0.31667 0.23171 C -0.34861 0.21459 -0.28767 0.23681 -0.32847 0.21898 C -0.33542 0.21597 -0.34288 0.21505 -0.35 0.21273 C -0.36267 0.20857 -0.38802 0.2 -0.38802 0.2 C -0.40955 0.20185 -0.41493 0.19977 -0.4309 0.20625 C -0.43576 0.2081 -0.44045 0.21065 -0.44514 0.21273 C -0.44757 0.21389 -0.45226 0.21574 -0.45226 0.21574 C -0.46372 0.23102 -0.44879 0.2125 -0.46667 0.22847 C -0.46858 0.23009 -0.46962 0.2331 -0.47135 0.23496 C -0.47587 0.23959 -0.48559 0.24746 -0.48559 0.24746 C -0.49132 0.2706 -0.48385 0.24537 -0.49288 0.26343 C -0.49635 0.27037 -0.49879 0.27847 -0.50226 0.28565 C -0.50122 0.32153 -0.50538 0.37801 -0.48802 0.41273 C -0.49358 0.41366 -0.5 0.41158 -0.50469 0.41574 C -0.50677 0.41759 -0.50399 0.42292 -0.50226 0.42523 C -0.50052 0.42755 -0.49757 0.42732 -0.49514 0.42847 C -0.49358 0.43056 -0.49167 0.43241 -0.49045 0.43496 C -0.48924 0.43773 -0.48958 0.4419 -0.48802 0.44445 C -0.48629 0.44746 -0.48299 0.44815 -0.4809 0.4507 C -0.47587 0.45671 -0.47309 0.4669 -0.46667 0.46968 C -0.45556 0.47454 -0.4474 0.47732 -0.43802 0.48565 C -0.43646 0.48148 -0.43333 0.46829 -0.43333 0.47292 C -0.43333 0.48056 -0.43333 0.49074 -0.43802 0.49514 C -0.44132 0.49815 -0.43958 0.48472 -0.44045 0.4794 C -0.44201 0.48264 -0.44722 0.48634 -0.44514 0.48889 C -0.44306 0.49144 -0.44063 0.48403 -0.43802 0.48241 C -0.43351 0.47963 -0.42865 0.47778 -0.42379 0.47616 C -0.36146 0.45463 -0.4026 0.47176 -0.36892 0.45718 C -0.36545 0.45232 -0.36319 0.44607 -0.35955 0.44121 C -0.35677 0.4375 -0.35295 0.43519 -0.35 0.43171 C -0.32587 0.40301 -0.34444 0.42084 -0.32847 0.40625 C -0.31059 0.40834 -0.29913 0.40903 -0.28333 0.41574 C -0.28021 0.41991 -0.2776 0.42523 -0.27379 0.42847 C -0.27101 0.43079 -0.26667 0.42894 -0.26424 0.43171 C -0.24531 0.45278 -0.27222 0.43912 -0.25226 0.44746 C -0.25069 0.44954 -0.24948 0.45232 -0.24757 0.45394 C -0.24549 0.45579 -0.24184 0.4544 -0.24045 0.45718 C -0.2375 0.4625 -0.23681 0.46968 -0.23559 0.47616 C -0.2349 0.48033 -0.2342 0.48472 -0.23333 0.48889 C -0.23194 0.49537 -0.22847 0.50787 -0.22847 0.50787 C -0.2316 0.54074 -0.22639 0.52732 -0.24288 0.54908 C -0.24462 0.55139 -0.24757 0.55139 -0.25 0.55232 C -0.25625 0.55463 -0.26892 0.55857 -0.26892 0.55857 C -0.27674 0.56898 -0.28941 0.56968 -0.3 0.57454 C -0.30504 0.58496 -0.31007 0.59167 -0.31424 0.60301 C -0.30764 0.62917 -0.31424 0.59653 -0.31424 0.62222 C -0.31424 0.62662 -0.31267 0.63079 -0.31181 0.63496 C -0.31337 0.6382 -0.31632 0.64074 -0.31667 0.64445 C -0.31719 0.64884 -0.31424 0.65278 -0.31424 0.65718 C -0.31424 0.66158 -0.3158 0.66551 -0.31667 0.66968 C -0.3151 0.67384 -0.31302 0.67801 -0.31181 0.68241 C -0.30868 0.69352 -0.31007 0.70324 -0.30226 0.71111 C -0.29774 0.71574 -0.29271 0.71968 -0.28802 0.72384 C -0.28559 0.72593 -0.2809 0.73009 -0.2809 0.73009 C -0.26719 0.72384 -0.26823 0.73148 -0.25712 0.73634 C -0.25017 0.73935 -0.24254 0.73982 -0.23559 0.74283 C -0.2276 0.73565 -0.19653 0.71459 -0.23333 0.74283 C -0.23403 0.73426 -0.23264 0.725 -0.23559 0.71736 C -0.23663 0.71459 -0.23976 0.72662 -0.24045 0.72384 C -0.24184 0.71875 -0.23889 0.7132 -0.23802 0.70787 C -0.23559 0.70903 -0.23004 0.70787 -0.2309 0.71111 C -0.23194 0.71551 -0.25451 0.72222 -0.2309 0.71412 C -0.23802 0.70787 -0.24688 0.70394 -0.25226 0.69514 C -0.25434 0.69167 -0.25174 0.68611 -0.25 0.68241 C -0.2441 0.66968 -0.23021 0.65857 -0.22135 0.6507 C -0.21892 0.64861 -0.21615 0.64722 -0.21424 0.64445 C -0.21267 0.64236 -0.21146 0.63959 -0.20955 0.63796 C -0.19306 0.62292 -0.17118 0.62408 -0.15226 0.62222 C -0.08212 0.60301 -0.01979 0.64861 0.03108 0.58079 C 0.04288 0.58195 0.05503 0.58125 0.06667 0.58403 C 0.07205 0.58542 0.07882 0.60972 0.08333 0.61574 " pathEditMode="relative" ptsTypes="fffffffffffffffffffffffffffffffffffffffffffffffffffffffffffffffffffffffffffffffffffffffffA">
                                      <p:cBhvr>
                                        <p:cTn id="39" dur="3000" fill="hold"/>
                                        <p:tgtEl>
                                          <p:spTgt spid="152586"/>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1.38889E-6 3.33333E-6 C 0.02066 -0.00116 0.04132 3.33333E-6 0.0618 -0.00324 C 0.07569 -0.00533 0.08837 -0.0169 0.10226 -0.01921 C 0.11562 -0.0213 0.12917 -0.0213 0.14271 -0.02222 C 0.15486 -0.02755 0.16684 -0.03681 0.17847 -0.04445 C 0.18663 -0.05533 0.19878 -0.06435 0.20937 -0.06991 C 0.21875 -0.08195 0.20903 -0.07083 0.22378 -0.08264 C 0.23368 -0.09051 0.24115 -0.09931 0.25 -0.1081 C 0.27309 -0.13102 0.25625 -0.10949 0.27378 -0.13333 C 0.28038 -0.14236 0.28698 -0.14607 0.29514 -0.15255 C 0.3 -0.15648 0.30937 -0.16505 0.30937 -0.16505 C 0.36476 -0.16158 0.34115 -0.16898 0.37135 -0.15556 C 0.39305 -0.14583 0.36111 -0.16042 0.38802 -0.14931 C 0.39288 -0.14746 0.40226 -0.14283 0.40226 -0.14283 C 0.41424 -0.12732 0.42448 -0.12732 0.44045 -0.1206 C 0.4559 -0.11412 0.4691 -0.11042 0.48559 -0.1081 C 0.49514 -0.11019 0.50486 -0.11134 0.51424 -0.11435 C 0.52483 -0.11759 0.5309 -0.12708 0.54045 -0.13333 C 0.54358 -0.1375 0.54618 -0.14283 0.55 -0.14607 C 0.55712 -0.15232 0.56528 -0.15695 0.57135 -0.16505 C 0.57621 -0.17153 0.58073 -0.17778 0.58559 -0.18426 C 0.58715 -0.18634 0.59045 -0.19051 0.59045 -0.19051 C 0.59115 -0.19468 0.59097 -0.19954 0.59271 -0.20324 C 0.59514 -0.20833 0.60226 -0.21597 0.60226 -0.21597 C 0.6158 -0.21482 0.62934 -0.21505 0.64271 -0.21273 C 0.65156 -0.21111 0.66267 -0.20394 0.67135 -0.2 C 0.67882 -0.19653 0.68715 -0.19838 0.69514 -0.19699 C 0.70625 -0.19514 0.72847 -0.19051 0.72847 -0.19051 C 0.74427 -0.19259 0.76024 -0.19352 0.77604 -0.19699 C 0.77951 -0.19769 0.78281 -0.20046 0.78559 -0.20324 C 0.78924 -0.20671 0.79514 -0.21597 0.79514 -0.21597 C 0.79687 -0.22292 0.79896 -0.23241 0.80226 -0.2382 C 0.80486 -0.24306 0.80868 -0.24676 0.8118 -0.25093 C 0.81337 -0.25301 0.81667 -0.25718 0.81667 -0.25718 C 0.81927 -0.26806 0.82483 -0.28449 0.8309 -0.29213 C 0.83802 -0.33125 0.8342 -0.30486 0.83802 -0.34931 C 0.83941 -0.36621 0.84271 -0.4 0.84271 -0.4 C 0.84115 -0.40949 0.8401 -0.41945 0.83802 -0.42871 C 0.83229 -0.4544 0.80764 -0.47315 0.79271 -0.48889 C 0.78351 -0.49884 0.77396 -0.50579 0.76424 -0.51435 C 0.76233 -0.51597 0.76146 -0.51968 0.75937 -0.5206 C 0.75087 -0.52408 0.74201 -0.52454 0.73333 -0.52708 C 0.70191 -0.53658 0.66875 -0.54537 0.63802 -0.55903 C 0.62465 -0.56458 0.60781 -0.5706 0.59757 -0.58426 C 0.58663 -0.59884 0.58281 -0.61296 0.56892 -0.62222 C 0.55677 -0.63843 0.54375 -0.65185 0.5309 -0.66667 C 0.52656 -0.67153 0.52205 -0.67639 0.51892 -0.68264 C 0.51719 -0.68588 0.51632 -0.68935 0.51424 -0.69213 C 0.50799 -0.70046 0.50069 -0.70023 0.49271 -0.70486 C 0.48663 -0.70833 0.48177 -0.71366 0.47604 -0.71759 C 0.44861 -0.71551 0.43281 -0.71736 0.4118 -0.69838 C 0.40503 -0.68449 0.40278 -0.68843 0.39271 -0.6794 C 0.38472 -0.6632 0.37656 -0.64977 0.37135 -0.63171 C 0.36875 -0.60741 0.3691 -0.60718 0.35712 -0.59051 C 0.34514 -0.59329 0.33177 -0.59167 0.32135 -0.6 C 0.31458 -0.60533 0.31701 -0.61088 0.3118 -0.61921 C 0.30746 -0.62616 0.29687 -0.63519 0.29045 -0.6382 C 0.2868 -0.64283 0.28177 -0.6456 0.27847 -0.65093 C 0.27621 -0.65463 0.27569 -0.65972 0.27378 -0.66366 C 0.27031 -0.6706 0.26476 -0.67269 0.25937 -0.67616 C 0.25781 -0.67824 0.2559 -0.68009 0.25469 -0.68264 C 0.25347 -0.68542 0.25399 -0.68982 0.25226 -0.69213 C 0.24965 -0.69537 0.24583 -0.6963 0.24271 -0.69838 C 0.23368 -0.71065 0.24288 -0.69954 0.22847 -0.71111 C 0.21424 -0.72246 0.1974 -0.73357 0.18559 -0.74931 C 0.1441 -0.74769 0.10851 -0.74815 0.06892 -0.73982 C 0.06337 -0.73727 0.05712 -0.73773 0.05226 -0.73333 C 0.04983 -0.73125 0.0493 -0.72685 0.04757 -0.72384 C 0.04549 -0.72037 0.04288 -0.71759 0.04045 -0.71435 C 0.04062 -0.71158 0.0408 -0.68264 0.04514 -0.67315 C 0.04635 -0.6706 0.04861 -0.66898 0.05 -0.66667 C 0.05174 -0.66366 0.05226 -0.65926 0.05469 -0.65718 C 0.06615 -0.64769 0.08906 -0.64352 0.10226 -0.64144 C 0.1118 -0.6382 0.12153 -0.63588 0.1309 -0.63171 C 0.13594 -0.6213 0.1375 -0.61158 0.14045 -0.6 C 0.13889 -0.58843 0.13941 -0.5757 0.13559 -0.56505 C 0.13403 -0.56065 0.12934 -0.56042 0.12604 -0.55903 C 0.1118 -0.55139 0.09427 -0.55255 0.0809 -0.54283 C 0.07934 -0.54167 0.06354 -0.52755 0.05937 -0.52384 C 0.05694 -0.52176 0.05226 -0.51759 0.05226 -0.51759 C 0.05312 -0.51019 0.05295 -0.50255 0.05469 -0.49537 C 0.0559 -0.49028 0.0599 -0.48727 0.0618 -0.48264 " pathEditMode="relative" ptsTypes="fffffffffffffffffffffffffffffffffffffffffffffffffffffffffffffffffffffffffffffffffA">
                                      <p:cBhvr>
                                        <p:cTn id="43" dur="5000" fill="hold"/>
                                        <p:tgtEl>
                                          <p:spTgt spid="15258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Text Box 2"/>
          <p:cNvSpPr txBox="1"/>
          <p:nvPr/>
        </p:nvSpPr>
        <p:spPr>
          <a:xfrm>
            <a:off x="6477000" y="4267200"/>
            <a:ext cx="1143000" cy="457200"/>
          </a:xfrm>
          <a:prstGeom prst="rect">
            <a:avLst/>
          </a:prstGeom>
          <a:noFill/>
          <a:ln w="9525">
            <a:noFill/>
          </a:ln>
        </p:spPr>
        <p:txBody>
          <a:bodyPr anchor="t" anchorCtr="0">
            <a:spAutoFit/>
          </a:bodyPr>
          <a:p>
            <a:pPr>
              <a:spcBef>
                <a:spcPct val="50000"/>
              </a:spcBef>
            </a:pPr>
            <a:endParaRPr lang="vi-VN" altLang="vi-VN" sz="2400" dirty="0">
              <a:latin typeface=".VnTime" panose="020B7200000000000000" pitchFamily="34" charset="0"/>
            </a:endParaRPr>
          </a:p>
        </p:txBody>
      </p:sp>
      <p:sp>
        <p:nvSpPr>
          <p:cNvPr id="5122" name="WordArt 3"/>
          <p:cNvSpPr>
            <a:spLocks noTextEdit="1"/>
          </p:cNvSpPr>
          <p:nvPr/>
        </p:nvSpPr>
        <p:spPr>
          <a:xfrm>
            <a:off x="920750" y="131763"/>
            <a:ext cx="7162800" cy="1728787"/>
          </a:xfrm>
          <a:prstGeom prst="rect">
            <a:avLst/>
          </a:prstGeom>
        </p:spPr>
        <p:txBody>
          <a:bodyPr wrap="none" fromWordArt="1">
            <a:prstTxWarp prst="textDeflate">
              <a:avLst>
                <a:gd name="adj" fmla="val 26227"/>
              </a:avLst>
            </a:prstTxWarp>
            <a:normAutofit/>
          </a:bodyPr>
          <a:p>
            <a:pPr algn="ctr"/>
            <a:r>
              <a:rPr lang="en-US" sz="8000">
                <a:ln w="9525" cap="flat" cmpd="sng">
                  <a:solidFill>
                    <a:srgbClr val="000000"/>
                  </a:solidFill>
                  <a:prstDash val="solid"/>
                  <a:round/>
                  <a:headEnd type="none" w="med" len="med"/>
                  <a:tailEnd type="none" w="med" len="med"/>
                </a:ln>
                <a:solidFill>
                  <a:srgbClr val="FF6600"/>
                </a:solidFill>
                <a:latin typeface="Times New Roman" panose="02020603050405020304" pitchFamily="18" charset="0"/>
                <a:ea typeface="Times New Roman" panose="02020603050405020304" pitchFamily="18" charset="0"/>
              </a:rPr>
              <a:t>BÀI GIẢNG SINH 8</a:t>
            </a:r>
            <a:endParaRPr lang="en-US" sz="8000">
              <a:ln w="9525" cap="flat" cmpd="sng">
                <a:solidFill>
                  <a:srgbClr val="000000"/>
                </a:solidFill>
                <a:prstDash val="solid"/>
                <a:round/>
                <a:headEnd type="none" w="med" len="med"/>
                <a:tailEnd type="none" w="med" len="med"/>
              </a:ln>
              <a:solidFill>
                <a:srgbClr val="FF6600"/>
              </a:solidFill>
              <a:latin typeface="Times New Roman" panose="02020603050405020304" pitchFamily="18" charset="0"/>
              <a:ea typeface="Times New Roman" panose="02020603050405020304" pitchFamily="18" charset="0"/>
            </a:endParaRPr>
          </a:p>
        </p:txBody>
      </p:sp>
      <p:sp>
        <p:nvSpPr>
          <p:cNvPr id="5123" name="Text Box 24"/>
          <p:cNvSpPr txBox="1"/>
          <p:nvPr/>
        </p:nvSpPr>
        <p:spPr>
          <a:xfrm>
            <a:off x="60325" y="1604963"/>
            <a:ext cx="8686800" cy="1783715"/>
          </a:xfrm>
          <a:prstGeom prst="rect">
            <a:avLst/>
          </a:prstGeom>
          <a:noFill/>
          <a:ln w="9525">
            <a:noFill/>
          </a:ln>
        </p:spPr>
        <p:txBody>
          <a:bodyPr anchor="t" anchorCtr="0">
            <a:spAutoFit/>
          </a:bodyPr>
          <a:p>
            <a:pPr algn="ctr">
              <a:spcBef>
                <a:spcPct val="50000"/>
              </a:spcBef>
            </a:pPr>
            <a:endParaRPr lang="en-US" altLang="vi-VN" sz="5000" dirty="0">
              <a:solidFill>
                <a:srgbClr val="FF0000"/>
              </a:solidFill>
              <a:latin typeface="Times New Roman" panose="02020603050405020304" pitchFamily="18" charset="0"/>
            </a:endParaRPr>
          </a:p>
          <a:p>
            <a:pPr algn="ctr">
              <a:spcBef>
                <a:spcPct val="50000"/>
              </a:spcBef>
            </a:pPr>
            <a:r>
              <a:rPr lang="en-US" altLang="vi-VN" sz="4000" b="1" dirty="0">
                <a:solidFill>
                  <a:srgbClr val="FF0000"/>
                </a:solidFill>
                <a:latin typeface="Times New Roman" panose="02020603050405020304" pitchFamily="18" charset="0"/>
              </a:rPr>
              <a:t>Chủ đề IV: HÔ HẤP</a:t>
            </a:r>
            <a:endParaRPr lang="en-US" altLang="vi-VN" sz="4000" b="1" dirty="0">
              <a:solidFill>
                <a:srgbClr val="FF0000"/>
              </a:solidFill>
              <a:latin typeface="Times New Roman" panose="02020603050405020304" pitchFamily="18" charset="0"/>
              <a:ea typeface="Times New Roman" panose="02020603050405020304" pitchFamily="18" charset="0"/>
            </a:endParaRPr>
          </a:p>
        </p:txBody>
      </p:sp>
      <p:sp>
        <p:nvSpPr>
          <p:cNvPr id="5124" name="Text Box 4"/>
          <p:cNvSpPr txBox="1"/>
          <p:nvPr/>
        </p:nvSpPr>
        <p:spPr>
          <a:xfrm>
            <a:off x="1524000" y="3886200"/>
            <a:ext cx="6858000" cy="1445260"/>
          </a:xfrm>
          <a:prstGeom prst="rect">
            <a:avLst/>
          </a:prstGeom>
          <a:noFill/>
          <a:ln w="9525">
            <a:noFill/>
          </a:ln>
        </p:spPr>
        <p:txBody>
          <a:bodyPr wrap="square" anchor="t" anchorCtr="0">
            <a:spAutoFit/>
          </a:bodyPr>
          <a:p>
            <a:pPr algn="ctr">
              <a:spcBef>
                <a:spcPct val="50000"/>
              </a:spcBef>
            </a:pPr>
            <a:r>
              <a:rPr lang="en-US" altLang="vi-VN" sz="4400" b="1" dirty="0">
                <a:solidFill>
                  <a:srgbClr val="0000FF"/>
                </a:solidFill>
                <a:latin typeface="Times New Roman" panose="02020603050405020304" pitchFamily="18" charset="0"/>
                <a:cs typeface="Times New Roman" panose="02020603050405020304" pitchFamily="18" charset="0"/>
              </a:rPr>
              <a:t>BÀI 21: HOẠT ĐỘNG HÔ HẤP</a:t>
            </a:r>
            <a:endParaRPr lang="en-US" altLang="vi-VN" sz="4400" b="1" dirty="0">
              <a:solidFill>
                <a:srgbClr val="0000FF"/>
              </a:solidFill>
              <a:latin typeface="Times New Roman" panose="02020603050405020304" pitchFamily="18" charset="0"/>
              <a:ea typeface="Times New Roman" panose="02020603050405020304" pitchFamily="18" charset="0"/>
            </a:endParaRPr>
          </a:p>
        </p:txBody>
      </p:sp>
      <p:sp>
        <p:nvSpPr>
          <p:cNvPr id="5125" name="Text Box 5"/>
          <p:cNvSpPr txBox="1"/>
          <p:nvPr/>
        </p:nvSpPr>
        <p:spPr>
          <a:xfrm>
            <a:off x="1943100" y="4724400"/>
            <a:ext cx="6248400" cy="584200"/>
          </a:xfrm>
          <a:prstGeom prst="rect">
            <a:avLst/>
          </a:prstGeom>
          <a:noFill/>
          <a:ln w="9525">
            <a:noFill/>
          </a:ln>
        </p:spPr>
        <p:txBody>
          <a:bodyPr anchor="t" anchorCtr="0">
            <a:spAutoFit/>
          </a:bodyPr>
          <a:p>
            <a:pPr>
              <a:spcBef>
                <a:spcPct val="50000"/>
              </a:spcBef>
            </a:pPr>
            <a:endParaRPr lang="en-US" altLang="vi-VN" sz="3200" b="1" dirty="0">
              <a:latin typeface="Times New Roman" panose="02020603050405020304" pitchFamily="18" charset="0"/>
              <a:ea typeface="Times New Roman" panose="02020603050405020304" pitchFamily="18" charset="0"/>
            </a:endParaRPr>
          </a:p>
        </p:txBody>
      </p:sp>
      <p:sp>
        <p:nvSpPr>
          <p:cNvPr id="2" name="Text Box 6" descr="085"/>
          <p:cNvSpPr txBox="1"/>
          <p:nvPr/>
        </p:nvSpPr>
        <p:spPr>
          <a:xfrm>
            <a:off x="0" y="5638800"/>
            <a:ext cx="8915400" cy="777875"/>
          </a:xfrm>
          <a:prstGeom prst="rect">
            <a:avLst/>
          </a:prstGeom>
          <a:blipFill rotWithShape="1">
            <a:blip r:embed="rId1"/>
            <a:stretch>
              <a:fillRect/>
            </a:stretch>
          </a:blipFill>
          <a:ln w="9525">
            <a:noFill/>
          </a:ln>
        </p:spPr>
        <p:txBody>
          <a:bodyPr anchor="t" anchorCtr="0">
            <a:spAutoFit/>
          </a:bodyPr>
          <a:p>
            <a:pPr algn="ctr">
              <a:spcBef>
                <a:spcPct val="50000"/>
              </a:spcBef>
            </a:pPr>
            <a:endParaRPr lang="vi-VN" altLang="vi-VN" sz="4500" b="1" dirty="0">
              <a:solidFill>
                <a:srgbClr val="FF0000"/>
              </a:solidFill>
              <a:latin typeface=".VnTimeH" pitchFamily="34" charset="0"/>
              <a:sym typeface="Wingdings" panose="05000000000000000000" pitchFamily="2" charset="2"/>
            </a:endParaRPr>
          </a:p>
        </p:txBody>
      </p:sp>
      <p:grpSp>
        <p:nvGrpSpPr>
          <p:cNvPr id="5127" name="Group 7"/>
          <p:cNvGrpSpPr/>
          <p:nvPr/>
        </p:nvGrpSpPr>
        <p:grpSpPr>
          <a:xfrm>
            <a:off x="0" y="0"/>
            <a:ext cx="1447800" cy="2000250"/>
            <a:chOff x="240" y="132"/>
            <a:chExt cx="2352" cy="2412"/>
          </a:xfrm>
        </p:grpSpPr>
        <p:sp>
          <p:nvSpPr>
            <p:cNvPr id="5128" name="Freeform 8"/>
            <p:cNvSpPr/>
            <p:nvPr/>
          </p:nvSpPr>
          <p:spPr>
            <a:xfrm rot="-3872960">
              <a:off x="401" y="142"/>
              <a:ext cx="228" cy="459"/>
            </a:xfrm>
            <a:custGeom>
              <a:avLst/>
              <a:gdLst/>
              <a:ahLst/>
              <a:cxnLst>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pathLst>
                <a:path w="456" h="919">
                  <a:moveTo>
                    <a:pt x="78" y="780"/>
                  </a:moveTo>
                  <a:lnTo>
                    <a:pt x="80" y="778"/>
                  </a:lnTo>
                  <a:lnTo>
                    <a:pt x="83" y="770"/>
                  </a:lnTo>
                  <a:lnTo>
                    <a:pt x="87" y="763"/>
                  </a:lnTo>
                  <a:lnTo>
                    <a:pt x="91" y="757"/>
                  </a:lnTo>
                  <a:lnTo>
                    <a:pt x="93" y="749"/>
                  </a:lnTo>
                  <a:lnTo>
                    <a:pt x="95" y="740"/>
                  </a:lnTo>
                  <a:lnTo>
                    <a:pt x="99" y="719"/>
                  </a:lnTo>
                  <a:lnTo>
                    <a:pt x="99" y="694"/>
                  </a:lnTo>
                  <a:lnTo>
                    <a:pt x="99" y="681"/>
                  </a:lnTo>
                  <a:lnTo>
                    <a:pt x="97" y="673"/>
                  </a:lnTo>
                  <a:lnTo>
                    <a:pt x="95" y="666"/>
                  </a:lnTo>
                  <a:lnTo>
                    <a:pt x="93" y="658"/>
                  </a:lnTo>
                  <a:lnTo>
                    <a:pt x="89" y="650"/>
                  </a:lnTo>
                  <a:lnTo>
                    <a:pt x="87" y="645"/>
                  </a:lnTo>
                  <a:lnTo>
                    <a:pt x="83" y="637"/>
                  </a:lnTo>
                  <a:lnTo>
                    <a:pt x="80" y="630"/>
                  </a:lnTo>
                  <a:lnTo>
                    <a:pt x="76" y="622"/>
                  </a:lnTo>
                  <a:lnTo>
                    <a:pt x="72" y="614"/>
                  </a:lnTo>
                  <a:lnTo>
                    <a:pt x="66" y="607"/>
                  </a:lnTo>
                  <a:lnTo>
                    <a:pt x="63" y="601"/>
                  </a:lnTo>
                  <a:lnTo>
                    <a:pt x="59" y="593"/>
                  </a:lnTo>
                  <a:lnTo>
                    <a:pt x="55" y="588"/>
                  </a:lnTo>
                  <a:lnTo>
                    <a:pt x="51" y="580"/>
                  </a:lnTo>
                  <a:lnTo>
                    <a:pt x="47" y="574"/>
                  </a:lnTo>
                  <a:lnTo>
                    <a:pt x="44" y="569"/>
                  </a:lnTo>
                  <a:lnTo>
                    <a:pt x="36" y="557"/>
                  </a:lnTo>
                  <a:lnTo>
                    <a:pt x="34" y="552"/>
                  </a:lnTo>
                  <a:lnTo>
                    <a:pt x="30" y="544"/>
                  </a:lnTo>
                  <a:lnTo>
                    <a:pt x="23" y="535"/>
                  </a:lnTo>
                  <a:lnTo>
                    <a:pt x="17" y="523"/>
                  </a:lnTo>
                  <a:lnTo>
                    <a:pt x="13" y="512"/>
                  </a:lnTo>
                  <a:lnTo>
                    <a:pt x="7" y="502"/>
                  </a:lnTo>
                  <a:lnTo>
                    <a:pt x="4" y="491"/>
                  </a:lnTo>
                  <a:lnTo>
                    <a:pt x="0" y="470"/>
                  </a:lnTo>
                  <a:lnTo>
                    <a:pt x="2" y="447"/>
                  </a:lnTo>
                  <a:lnTo>
                    <a:pt x="4" y="436"/>
                  </a:lnTo>
                  <a:lnTo>
                    <a:pt x="6" y="426"/>
                  </a:lnTo>
                  <a:lnTo>
                    <a:pt x="7" y="420"/>
                  </a:lnTo>
                  <a:lnTo>
                    <a:pt x="9" y="415"/>
                  </a:lnTo>
                  <a:lnTo>
                    <a:pt x="11" y="405"/>
                  </a:lnTo>
                  <a:lnTo>
                    <a:pt x="15" y="396"/>
                  </a:lnTo>
                  <a:lnTo>
                    <a:pt x="19" y="388"/>
                  </a:lnTo>
                  <a:lnTo>
                    <a:pt x="23" y="381"/>
                  </a:lnTo>
                  <a:lnTo>
                    <a:pt x="26" y="375"/>
                  </a:lnTo>
                  <a:lnTo>
                    <a:pt x="30" y="369"/>
                  </a:lnTo>
                  <a:lnTo>
                    <a:pt x="32" y="363"/>
                  </a:lnTo>
                  <a:lnTo>
                    <a:pt x="38" y="356"/>
                  </a:lnTo>
                  <a:lnTo>
                    <a:pt x="44" y="348"/>
                  </a:lnTo>
                  <a:lnTo>
                    <a:pt x="45" y="352"/>
                  </a:lnTo>
                  <a:lnTo>
                    <a:pt x="47" y="362"/>
                  </a:lnTo>
                  <a:lnTo>
                    <a:pt x="49" y="367"/>
                  </a:lnTo>
                  <a:lnTo>
                    <a:pt x="51" y="375"/>
                  </a:lnTo>
                  <a:lnTo>
                    <a:pt x="53" y="382"/>
                  </a:lnTo>
                  <a:lnTo>
                    <a:pt x="55" y="390"/>
                  </a:lnTo>
                  <a:lnTo>
                    <a:pt x="59" y="398"/>
                  </a:lnTo>
                  <a:lnTo>
                    <a:pt x="63" y="405"/>
                  </a:lnTo>
                  <a:lnTo>
                    <a:pt x="64" y="413"/>
                  </a:lnTo>
                  <a:lnTo>
                    <a:pt x="70" y="420"/>
                  </a:lnTo>
                  <a:lnTo>
                    <a:pt x="74" y="428"/>
                  </a:lnTo>
                  <a:lnTo>
                    <a:pt x="78" y="432"/>
                  </a:lnTo>
                  <a:lnTo>
                    <a:pt x="89" y="440"/>
                  </a:lnTo>
                  <a:lnTo>
                    <a:pt x="99" y="441"/>
                  </a:lnTo>
                  <a:lnTo>
                    <a:pt x="108" y="436"/>
                  </a:lnTo>
                  <a:lnTo>
                    <a:pt x="116" y="428"/>
                  </a:lnTo>
                  <a:lnTo>
                    <a:pt x="122" y="417"/>
                  </a:lnTo>
                  <a:lnTo>
                    <a:pt x="123" y="403"/>
                  </a:lnTo>
                  <a:lnTo>
                    <a:pt x="123" y="388"/>
                  </a:lnTo>
                  <a:lnTo>
                    <a:pt x="122" y="373"/>
                  </a:lnTo>
                  <a:lnTo>
                    <a:pt x="118" y="365"/>
                  </a:lnTo>
                  <a:lnTo>
                    <a:pt x="114" y="360"/>
                  </a:lnTo>
                  <a:lnTo>
                    <a:pt x="110" y="352"/>
                  </a:lnTo>
                  <a:lnTo>
                    <a:pt x="106" y="344"/>
                  </a:lnTo>
                  <a:lnTo>
                    <a:pt x="99" y="335"/>
                  </a:lnTo>
                  <a:lnTo>
                    <a:pt x="93" y="325"/>
                  </a:lnTo>
                  <a:lnTo>
                    <a:pt x="87" y="314"/>
                  </a:lnTo>
                  <a:lnTo>
                    <a:pt x="80" y="303"/>
                  </a:lnTo>
                  <a:lnTo>
                    <a:pt x="74" y="291"/>
                  </a:lnTo>
                  <a:lnTo>
                    <a:pt x="70" y="282"/>
                  </a:lnTo>
                  <a:lnTo>
                    <a:pt x="64" y="270"/>
                  </a:lnTo>
                  <a:lnTo>
                    <a:pt x="63" y="259"/>
                  </a:lnTo>
                  <a:lnTo>
                    <a:pt x="59" y="238"/>
                  </a:lnTo>
                  <a:lnTo>
                    <a:pt x="61" y="230"/>
                  </a:lnTo>
                  <a:lnTo>
                    <a:pt x="63" y="227"/>
                  </a:lnTo>
                  <a:lnTo>
                    <a:pt x="64" y="223"/>
                  </a:lnTo>
                  <a:lnTo>
                    <a:pt x="70" y="215"/>
                  </a:lnTo>
                  <a:lnTo>
                    <a:pt x="80" y="210"/>
                  </a:lnTo>
                  <a:lnTo>
                    <a:pt x="99" y="208"/>
                  </a:lnTo>
                  <a:lnTo>
                    <a:pt x="114" y="215"/>
                  </a:lnTo>
                  <a:lnTo>
                    <a:pt x="120" y="225"/>
                  </a:lnTo>
                  <a:lnTo>
                    <a:pt x="127" y="232"/>
                  </a:lnTo>
                  <a:lnTo>
                    <a:pt x="133" y="244"/>
                  </a:lnTo>
                  <a:lnTo>
                    <a:pt x="139" y="253"/>
                  </a:lnTo>
                  <a:lnTo>
                    <a:pt x="144" y="265"/>
                  </a:lnTo>
                  <a:lnTo>
                    <a:pt x="150" y="276"/>
                  </a:lnTo>
                  <a:lnTo>
                    <a:pt x="154" y="286"/>
                  </a:lnTo>
                  <a:lnTo>
                    <a:pt x="160" y="295"/>
                  </a:lnTo>
                  <a:lnTo>
                    <a:pt x="169" y="306"/>
                  </a:lnTo>
                  <a:lnTo>
                    <a:pt x="180" y="306"/>
                  </a:lnTo>
                  <a:lnTo>
                    <a:pt x="184" y="301"/>
                  </a:lnTo>
                  <a:lnTo>
                    <a:pt x="184" y="291"/>
                  </a:lnTo>
                  <a:lnTo>
                    <a:pt x="182" y="278"/>
                  </a:lnTo>
                  <a:lnTo>
                    <a:pt x="180" y="270"/>
                  </a:lnTo>
                  <a:lnTo>
                    <a:pt x="179" y="261"/>
                  </a:lnTo>
                  <a:lnTo>
                    <a:pt x="175" y="251"/>
                  </a:lnTo>
                  <a:lnTo>
                    <a:pt x="173" y="242"/>
                  </a:lnTo>
                  <a:lnTo>
                    <a:pt x="169" y="230"/>
                  </a:lnTo>
                  <a:lnTo>
                    <a:pt x="165" y="221"/>
                  </a:lnTo>
                  <a:lnTo>
                    <a:pt x="163" y="215"/>
                  </a:lnTo>
                  <a:lnTo>
                    <a:pt x="160" y="210"/>
                  </a:lnTo>
                  <a:lnTo>
                    <a:pt x="160" y="204"/>
                  </a:lnTo>
                  <a:lnTo>
                    <a:pt x="156" y="198"/>
                  </a:lnTo>
                  <a:lnTo>
                    <a:pt x="154" y="192"/>
                  </a:lnTo>
                  <a:lnTo>
                    <a:pt x="152" y="187"/>
                  </a:lnTo>
                  <a:lnTo>
                    <a:pt x="150" y="181"/>
                  </a:lnTo>
                  <a:lnTo>
                    <a:pt x="148" y="175"/>
                  </a:lnTo>
                  <a:lnTo>
                    <a:pt x="144" y="162"/>
                  </a:lnTo>
                  <a:lnTo>
                    <a:pt x="142" y="156"/>
                  </a:lnTo>
                  <a:lnTo>
                    <a:pt x="141" y="151"/>
                  </a:lnTo>
                  <a:lnTo>
                    <a:pt x="139" y="145"/>
                  </a:lnTo>
                  <a:lnTo>
                    <a:pt x="137" y="139"/>
                  </a:lnTo>
                  <a:lnTo>
                    <a:pt x="133" y="130"/>
                  </a:lnTo>
                  <a:lnTo>
                    <a:pt x="131" y="118"/>
                  </a:lnTo>
                  <a:lnTo>
                    <a:pt x="127" y="107"/>
                  </a:lnTo>
                  <a:lnTo>
                    <a:pt x="123" y="88"/>
                  </a:lnTo>
                  <a:lnTo>
                    <a:pt x="123" y="73"/>
                  </a:lnTo>
                  <a:lnTo>
                    <a:pt x="125" y="59"/>
                  </a:lnTo>
                  <a:lnTo>
                    <a:pt x="131" y="50"/>
                  </a:lnTo>
                  <a:lnTo>
                    <a:pt x="142" y="44"/>
                  </a:lnTo>
                  <a:lnTo>
                    <a:pt x="163" y="48"/>
                  </a:lnTo>
                  <a:lnTo>
                    <a:pt x="179" y="61"/>
                  </a:lnTo>
                  <a:lnTo>
                    <a:pt x="186" y="71"/>
                  </a:lnTo>
                  <a:lnTo>
                    <a:pt x="192" y="84"/>
                  </a:lnTo>
                  <a:lnTo>
                    <a:pt x="196" y="95"/>
                  </a:lnTo>
                  <a:lnTo>
                    <a:pt x="198" y="103"/>
                  </a:lnTo>
                  <a:lnTo>
                    <a:pt x="199" y="111"/>
                  </a:lnTo>
                  <a:lnTo>
                    <a:pt x="201" y="116"/>
                  </a:lnTo>
                  <a:lnTo>
                    <a:pt x="203" y="124"/>
                  </a:lnTo>
                  <a:lnTo>
                    <a:pt x="205" y="132"/>
                  </a:lnTo>
                  <a:lnTo>
                    <a:pt x="207" y="139"/>
                  </a:lnTo>
                  <a:lnTo>
                    <a:pt x="213" y="168"/>
                  </a:lnTo>
                  <a:lnTo>
                    <a:pt x="213" y="173"/>
                  </a:lnTo>
                  <a:lnTo>
                    <a:pt x="215" y="181"/>
                  </a:lnTo>
                  <a:lnTo>
                    <a:pt x="217" y="185"/>
                  </a:lnTo>
                  <a:lnTo>
                    <a:pt x="217" y="190"/>
                  </a:lnTo>
                  <a:lnTo>
                    <a:pt x="220" y="200"/>
                  </a:lnTo>
                  <a:lnTo>
                    <a:pt x="224" y="208"/>
                  </a:lnTo>
                  <a:lnTo>
                    <a:pt x="228" y="210"/>
                  </a:lnTo>
                  <a:lnTo>
                    <a:pt x="228" y="204"/>
                  </a:lnTo>
                  <a:lnTo>
                    <a:pt x="228" y="194"/>
                  </a:lnTo>
                  <a:lnTo>
                    <a:pt x="226" y="168"/>
                  </a:lnTo>
                  <a:lnTo>
                    <a:pt x="222" y="133"/>
                  </a:lnTo>
                  <a:lnTo>
                    <a:pt x="220" y="97"/>
                  </a:lnTo>
                  <a:lnTo>
                    <a:pt x="222" y="61"/>
                  </a:lnTo>
                  <a:lnTo>
                    <a:pt x="224" y="46"/>
                  </a:lnTo>
                  <a:lnTo>
                    <a:pt x="228" y="33"/>
                  </a:lnTo>
                  <a:lnTo>
                    <a:pt x="232" y="25"/>
                  </a:lnTo>
                  <a:lnTo>
                    <a:pt x="234" y="21"/>
                  </a:lnTo>
                  <a:lnTo>
                    <a:pt x="243" y="14"/>
                  </a:lnTo>
                  <a:lnTo>
                    <a:pt x="251" y="8"/>
                  </a:lnTo>
                  <a:lnTo>
                    <a:pt x="258" y="4"/>
                  </a:lnTo>
                  <a:lnTo>
                    <a:pt x="274" y="0"/>
                  </a:lnTo>
                  <a:lnTo>
                    <a:pt x="295" y="4"/>
                  </a:lnTo>
                  <a:lnTo>
                    <a:pt x="300" y="12"/>
                  </a:lnTo>
                  <a:lnTo>
                    <a:pt x="304" y="19"/>
                  </a:lnTo>
                  <a:lnTo>
                    <a:pt x="306" y="31"/>
                  </a:lnTo>
                  <a:lnTo>
                    <a:pt x="304" y="42"/>
                  </a:lnTo>
                  <a:lnTo>
                    <a:pt x="302" y="50"/>
                  </a:lnTo>
                  <a:lnTo>
                    <a:pt x="300" y="56"/>
                  </a:lnTo>
                  <a:lnTo>
                    <a:pt x="296" y="67"/>
                  </a:lnTo>
                  <a:lnTo>
                    <a:pt x="293" y="73"/>
                  </a:lnTo>
                  <a:lnTo>
                    <a:pt x="291" y="78"/>
                  </a:lnTo>
                  <a:lnTo>
                    <a:pt x="289" y="88"/>
                  </a:lnTo>
                  <a:lnTo>
                    <a:pt x="285" y="101"/>
                  </a:lnTo>
                  <a:lnTo>
                    <a:pt x="289" y="105"/>
                  </a:lnTo>
                  <a:lnTo>
                    <a:pt x="295" y="105"/>
                  </a:lnTo>
                  <a:lnTo>
                    <a:pt x="319" y="101"/>
                  </a:lnTo>
                  <a:lnTo>
                    <a:pt x="352" y="99"/>
                  </a:lnTo>
                  <a:lnTo>
                    <a:pt x="374" y="105"/>
                  </a:lnTo>
                  <a:lnTo>
                    <a:pt x="376" y="109"/>
                  </a:lnTo>
                  <a:lnTo>
                    <a:pt x="376" y="113"/>
                  </a:lnTo>
                  <a:lnTo>
                    <a:pt x="376" y="118"/>
                  </a:lnTo>
                  <a:lnTo>
                    <a:pt x="371" y="126"/>
                  </a:lnTo>
                  <a:lnTo>
                    <a:pt x="365" y="132"/>
                  </a:lnTo>
                  <a:lnTo>
                    <a:pt x="357" y="137"/>
                  </a:lnTo>
                  <a:lnTo>
                    <a:pt x="352" y="143"/>
                  </a:lnTo>
                  <a:lnTo>
                    <a:pt x="344" y="149"/>
                  </a:lnTo>
                  <a:lnTo>
                    <a:pt x="327" y="158"/>
                  </a:lnTo>
                  <a:lnTo>
                    <a:pt x="312" y="168"/>
                  </a:lnTo>
                  <a:lnTo>
                    <a:pt x="298" y="175"/>
                  </a:lnTo>
                  <a:lnTo>
                    <a:pt x="289" y="185"/>
                  </a:lnTo>
                  <a:lnTo>
                    <a:pt x="283" y="194"/>
                  </a:lnTo>
                  <a:lnTo>
                    <a:pt x="283" y="204"/>
                  </a:lnTo>
                  <a:lnTo>
                    <a:pt x="287" y="210"/>
                  </a:lnTo>
                  <a:lnTo>
                    <a:pt x="293" y="213"/>
                  </a:lnTo>
                  <a:lnTo>
                    <a:pt x="310" y="217"/>
                  </a:lnTo>
                  <a:lnTo>
                    <a:pt x="357" y="217"/>
                  </a:lnTo>
                  <a:lnTo>
                    <a:pt x="403" y="221"/>
                  </a:lnTo>
                  <a:lnTo>
                    <a:pt x="416" y="227"/>
                  </a:lnTo>
                  <a:lnTo>
                    <a:pt x="418" y="232"/>
                  </a:lnTo>
                  <a:lnTo>
                    <a:pt x="418" y="240"/>
                  </a:lnTo>
                  <a:lnTo>
                    <a:pt x="416" y="248"/>
                  </a:lnTo>
                  <a:lnTo>
                    <a:pt x="410" y="253"/>
                  </a:lnTo>
                  <a:lnTo>
                    <a:pt x="405" y="259"/>
                  </a:lnTo>
                  <a:lnTo>
                    <a:pt x="397" y="263"/>
                  </a:lnTo>
                  <a:lnTo>
                    <a:pt x="380" y="272"/>
                  </a:lnTo>
                  <a:lnTo>
                    <a:pt x="359" y="278"/>
                  </a:lnTo>
                  <a:lnTo>
                    <a:pt x="338" y="286"/>
                  </a:lnTo>
                  <a:lnTo>
                    <a:pt x="319" y="293"/>
                  </a:lnTo>
                  <a:lnTo>
                    <a:pt x="289" y="312"/>
                  </a:lnTo>
                  <a:lnTo>
                    <a:pt x="283" y="324"/>
                  </a:lnTo>
                  <a:lnTo>
                    <a:pt x="279" y="335"/>
                  </a:lnTo>
                  <a:lnTo>
                    <a:pt x="279" y="344"/>
                  </a:lnTo>
                  <a:lnTo>
                    <a:pt x="279" y="348"/>
                  </a:lnTo>
                  <a:lnTo>
                    <a:pt x="283" y="352"/>
                  </a:lnTo>
                  <a:lnTo>
                    <a:pt x="289" y="360"/>
                  </a:lnTo>
                  <a:lnTo>
                    <a:pt x="300" y="363"/>
                  </a:lnTo>
                  <a:lnTo>
                    <a:pt x="329" y="362"/>
                  </a:lnTo>
                  <a:lnTo>
                    <a:pt x="357" y="350"/>
                  </a:lnTo>
                  <a:lnTo>
                    <a:pt x="369" y="343"/>
                  </a:lnTo>
                  <a:lnTo>
                    <a:pt x="378" y="335"/>
                  </a:lnTo>
                  <a:lnTo>
                    <a:pt x="390" y="329"/>
                  </a:lnTo>
                  <a:lnTo>
                    <a:pt x="401" y="325"/>
                  </a:lnTo>
                  <a:lnTo>
                    <a:pt x="428" y="322"/>
                  </a:lnTo>
                  <a:lnTo>
                    <a:pt x="443" y="327"/>
                  </a:lnTo>
                  <a:lnTo>
                    <a:pt x="452" y="339"/>
                  </a:lnTo>
                  <a:lnTo>
                    <a:pt x="456" y="354"/>
                  </a:lnTo>
                  <a:lnTo>
                    <a:pt x="456" y="373"/>
                  </a:lnTo>
                  <a:lnTo>
                    <a:pt x="454" y="382"/>
                  </a:lnTo>
                  <a:lnTo>
                    <a:pt x="452" y="392"/>
                  </a:lnTo>
                  <a:lnTo>
                    <a:pt x="449" y="400"/>
                  </a:lnTo>
                  <a:lnTo>
                    <a:pt x="443" y="409"/>
                  </a:lnTo>
                  <a:lnTo>
                    <a:pt x="437" y="415"/>
                  </a:lnTo>
                  <a:lnTo>
                    <a:pt x="431" y="422"/>
                  </a:lnTo>
                  <a:lnTo>
                    <a:pt x="422" y="428"/>
                  </a:lnTo>
                  <a:lnTo>
                    <a:pt x="414" y="432"/>
                  </a:lnTo>
                  <a:lnTo>
                    <a:pt x="393" y="436"/>
                  </a:lnTo>
                  <a:lnTo>
                    <a:pt x="369" y="440"/>
                  </a:lnTo>
                  <a:lnTo>
                    <a:pt x="315" y="445"/>
                  </a:lnTo>
                  <a:lnTo>
                    <a:pt x="274" y="455"/>
                  </a:lnTo>
                  <a:lnTo>
                    <a:pt x="262" y="462"/>
                  </a:lnTo>
                  <a:lnTo>
                    <a:pt x="256" y="472"/>
                  </a:lnTo>
                  <a:lnTo>
                    <a:pt x="258" y="478"/>
                  </a:lnTo>
                  <a:lnTo>
                    <a:pt x="262" y="481"/>
                  </a:lnTo>
                  <a:lnTo>
                    <a:pt x="276" y="483"/>
                  </a:lnTo>
                  <a:lnTo>
                    <a:pt x="315" y="478"/>
                  </a:lnTo>
                  <a:lnTo>
                    <a:pt x="336" y="472"/>
                  </a:lnTo>
                  <a:lnTo>
                    <a:pt x="357" y="472"/>
                  </a:lnTo>
                  <a:lnTo>
                    <a:pt x="372" y="474"/>
                  </a:lnTo>
                  <a:lnTo>
                    <a:pt x="382" y="483"/>
                  </a:lnTo>
                  <a:lnTo>
                    <a:pt x="384" y="491"/>
                  </a:lnTo>
                  <a:lnTo>
                    <a:pt x="384" y="500"/>
                  </a:lnTo>
                  <a:lnTo>
                    <a:pt x="382" y="514"/>
                  </a:lnTo>
                  <a:lnTo>
                    <a:pt x="382" y="519"/>
                  </a:lnTo>
                  <a:lnTo>
                    <a:pt x="380" y="527"/>
                  </a:lnTo>
                  <a:lnTo>
                    <a:pt x="376" y="535"/>
                  </a:lnTo>
                  <a:lnTo>
                    <a:pt x="374" y="542"/>
                  </a:lnTo>
                  <a:lnTo>
                    <a:pt x="371" y="550"/>
                  </a:lnTo>
                  <a:lnTo>
                    <a:pt x="367" y="559"/>
                  </a:lnTo>
                  <a:lnTo>
                    <a:pt x="365" y="567"/>
                  </a:lnTo>
                  <a:lnTo>
                    <a:pt x="359" y="574"/>
                  </a:lnTo>
                  <a:lnTo>
                    <a:pt x="355" y="584"/>
                  </a:lnTo>
                  <a:lnTo>
                    <a:pt x="352" y="592"/>
                  </a:lnTo>
                  <a:lnTo>
                    <a:pt x="346" y="599"/>
                  </a:lnTo>
                  <a:lnTo>
                    <a:pt x="342" y="607"/>
                  </a:lnTo>
                  <a:lnTo>
                    <a:pt x="336" y="616"/>
                  </a:lnTo>
                  <a:lnTo>
                    <a:pt x="331" y="624"/>
                  </a:lnTo>
                  <a:lnTo>
                    <a:pt x="325" y="630"/>
                  </a:lnTo>
                  <a:lnTo>
                    <a:pt x="319" y="637"/>
                  </a:lnTo>
                  <a:lnTo>
                    <a:pt x="314" y="645"/>
                  </a:lnTo>
                  <a:lnTo>
                    <a:pt x="306" y="650"/>
                  </a:lnTo>
                  <a:lnTo>
                    <a:pt x="300" y="656"/>
                  </a:lnTo>
                  <a:lnTo>
                    <a:pt x="295" y="660"/>
                  </a:lnTo>
                  <a:lnTo>
                    <a:pt x="281" y="670"/>
                  </a:lnTo>
                  <a:lnTo>
                    <a:pt x="268" y="675"/>
                  </a:lnTo>
                  <a:lnTo>
                    <a:pt x="255" y="679"/>
                  </a:lnTo>
                  <a:lnTo>
                    <a:pt x="230" y="685"/>
                  </a:lnTo>
                  <a:lnTo>
                    <a:pt x="207" y="694"/>
                  </a:lnTo>
                  <a:lnTo>
                    <a:pt x="190" y="708"/>
                  </a:lnTo>
                  <a:lnTo>
                    <a:pt x="182" y="715"/>
                  </a:lnTo>
                  <a:lnTo>
                    <a:pt x="177" y="723"/>
                  </a:lnTo>
                  <a:lnTo>
                    <a:pt x="171" y="728"/>
                  </a:lnTo>
                  <a:lnTo>
                    <a:pt x="165" y="736"/>
                  </a:lnTo>
                  <a:lnTo>
                    <a:pt x="158" y="747"/>
                  </a:lnTo>
                  <a:lnTo>
                    <a:pt x="154" y="755"/>
                  </a:lnTo>
                  <a:lnTo>
                    <a:pt x="152" y="759"/>
                  </a:lnTo>
                  <a:lnTo>
                    <a:pt x="182" y="626"/>
                  </a:lnTo>
                  <a:lnTo>
                    <a:pt x="344" y="517"/>
                  </a:lnTo>
                  <a:lnTo>
                    <a:pt x="190" y="584"/>
                  </a:lnTo>
                  <a:lnTo>
                    <a:pt x="228" y="426"/>
                  </a:lnTo>
                  <a:lnTo>
                    <a:pt x="409" y="384"/>
                  </a:lnTo>
                  <a:lnTo>
                    <a:pt x="234" y="394"/>
                  </a:lnTo>
                  <a:lnTo>
                    <a:pt x="253" y="287"/>
                  </a:lnTo>
                  <a:lnTo>
                    <a:pt x="380" y="244"/>
                  </a:lnTo>
                  <a:lnTo>
                    <a:pt x="258" y="259"/>
                  </a:lnTo>
                  <a:lnTo>
                    <a:pt x="270" y="171"/>
                  </a:lnTo>
                  <a:lnTo>
                    <a:pt x="334" y="124"/>
                  </a:lnTo>
                  <a:lnTo>
                    <a:pt x="264" y="149"/>
                  </a:lnTo>
                  <a:lnTo>
                    <a:pt x="262" y="33"/>
                  </a:lnTo>
                  <a:lnTo>
                    <a:pt x="249" y="181"/>
                  </a:lnTo>
                  <a:lnTo>
                    <a:pt x="232" y="293"/>
                  </a:lnTo>
                  <a:lnTo>
                    <a:pt x="161" y="84"/>
                  </a:lnTo>
                  <a:lnTo>
                    <a:pt x="218" y="335"/>
                  </a:lnTo>
                  <a:lnTo>
                    <a:pt x="198" y="419"/>
                  </a:lnTo>
                  <a:lnTo>
                    <a:pt x="97" y="244"/>
                  </a:lnTo>
                  <a:lnTo>
                    <a:pt x="184" y="459"/>
                  </a:lnTo>
                  <a:lnTo>
                    <a:pt x="156" y="584"/>
                  </a:lnTo>
                  <a:lnTo>
                    <a:pt x="44" y="457"/>
                  </a:lnTo>
                  <a:lnTo>
                    <a:pt x="148" y="622"/>
                  </a:lnTo>
                  <a:lnTo>
                    <a:pt x="146" y="639"/>
                  </a:lnTo>
                  <a:lnTo>
                    <a:pt x="144" y="656"/>
                  </a:lnTo>
                  <a:lnTo>
                    <a:pt x="142" y="679"/>
                  </a:lnTo>
                  <a:lnTo>
                    <a:pt x="139" y="704"/>
                  </a:lnTo>
                  <a:lnTo>
                    <a:pt x="135" y="727"/>
                  </a:lnTo>
                  <a:lnTo>
                    <a:pt x="133" y="734"/>
                  </a:lnTo>
                  <a:lnTo>
                    <a:pt x="131" y="740"/>
                  </a:lnTo>
                  <a:lnTo>
                    <a:pt x="131" y="746"/>
                  </a:lnTo>
                  <a:lnTo>
                    <a:pt x="129" y="749"/>
                  </a:lnTo>
                  <a:lnTo>
                    <a:pt x="127" y="755"/>
                  </a:lnTo>
                  <a:lnTo>
                    <a:pt x="127" y="761"/>
                  </a:lnTo>
                  <a:lnTo>
                    <a:pt x="123" y="768"/>
                  </a:lnTo>
                  <a:lnTo>
                    <a:pt x="120" y="778"/>
                  </a:lnTo>
                  <a:lnTo>
                    <a:pt x="118" y="784"/>
                  </a:lnTo>
                  <a:lnTo>
                    <a:pt x="114" y="789"/>
                  </a:lnTo>
                  <a:lnTo>
                    <a:pt x="112" y="793"/>
                  </a:lnTo>
                  <a:lnTo>
                    <a:pt x="108" y="799"/>
                  </a:lnTo>
                  <a:lnTo>
                    <a:pt x="104" y="804"/>
                  </a:lnTo>
                  <a:lnTo>
                    <a:pt x="101" y="810"/>
                  </a:lnTo>
                  <a:lnTo>
                    <a:pt x="97" y="818"/>
                  </a:lnTo>
                  <a:lnTo>
                    <a:pt x="93" y="823"/>
                  </a:lnTo>
                  <a:lnTo>
                    <a:pt x="87" y="829"/>
                  </a:lnTo>
                  <a:lnTo>
                    <a:pt x="83" y="835"/>
                  </a:lnTo>
                  <a:lnTo>
                    <a:pt x="80" y="842"/>
                  </a:lnTo>
                  <a:lnTo>
                    <a:pt x="74" y="848"/>
                  </a:lnTo>
                  <a:lnTo>
                    <a:pt x="70" y="854"/>
                  </a:lnTo>
                  <a:lnTo>
                    <a:pt x="66" y="860"/>
                  </a:lnTo>
                  <a:lnTo>
                    <a:pt x="57" y="873"/>
                  </a:lnTo>
                  <a:lnTo>
                    <a:pt x="53" y="879"/>
                  </a:lnTo>
                  <a:lnTo>
                    <a:pt x="47" y="882"/>
                  </a:lnTo>
                  <a:lnTo>
                    <a:pt x="40" y="894"/>
                  </a:lnTo>
                  <a:lnTo>
                    <a:pt x="34" y="901"/>
                  </a:lnTo>
                  <a:lnTo>
                    <a:pt x="28" y="909"/>
                  </a:lnTo>
                  <a:lnTo>
                    <a:pt x="25" y="915"/>
                  </a:lnTo>
                  <a:lnTo>
                    <a:pt x="19" y="919"/>
                  </a:lnTo>
                  <a:lnTo>
                    <a:pt x="19" y="799"/>
                  </a:lnTo>
                  <a:lnTo>
                    <a:pt x="26" y="801"/>
                  </a:lnTo>
                  <a:lnTo>
                    <a:pt x="51" y="795"/>
                  </a:lnTo>
                  <a:lnTo>
                    <a:pt x="78" y="780"/>
                  </a:lnTo>
                  <a:close/>
                </a:path>
              </a:pathLst>
            </a:custGeom>
            <a:gradFill rotWithShape="0">
              <a:gsLst>
                <a:gs pos="0">
                  <a:srgbClr val="500F74"/>
                </a:gs>
                <a:gs pos="50000">
                  <a:srgbClr val="AC20FA"/>
                </a:gs>
                <a:gs pos="100000">
                  <a:srgbClr val="500F74"/>
                </a:gs>
              </a:gsLst>
              <a:lin ang="5400000" scaled="1"/>
              <a:tileRect/>
            </a:gradFill>
            <a:ln w="9525">
              <a:noFill/>
            </a:ln>
          </p:spPr>
          <p:txBody>
            <a:bodyPr/>
            <a:p>
              <a:endParaRPr lang="en-US"/>
            </a:p>
          </p:txBody>
        </p:sp>
        <p:sp>
          <p:nvSpPr>
            <p:cNvPr id="5129" name="Freeform 9"/>
            <p:cNvSpPr/>
            <p:nvPr/>
          </p:nvSpPr>
          <p:spPr>
            <a:xfrm rot="1411064">
              <a:off x="338" y="480"/>
              <a:ext cx="286" cy="407"/>
            </a:xfrm>
            <a:custGeom>
              <a:avLst/>
              <a:gdLst/>
              <a:ahLst/>
              <a:cxnLst>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Lst>
              <a:pathLst>
                <a:path w="572" h="813">
                  <a:moveTo>
                    <a:pt x="479" y="118"/>
                  </a:moveTo>
                  <a:lnTo>
                    <a:pt x="477" y="119"/>
                  </a:lnTo>
                  <a:lnTo>
                    <a:pt x="470" y="125"/>
                  </a:lnTo>
                  <a:lnTo>
                    <a:pt x="466" y="131"/>
                  </a:lnTo>
                  <a:lnTo>
                    <a:pt x="460" y="137"/>
                  </a:lnTo>
                  <a:lnTo>
                    <a:pt x="456" y="144"/>
                  </a:lnTo>
                  <a:lnTo>
                    <a:pt x="451" y="152"/>
                  </a:lnTo>
                  <a:lnTo>
                    <a:pt x="441" y="171"/>
                  </a:lnTo>
                  <a:lnTo>
                    <a:pt x="435" y="194"/>
                  </a:lnTo>
                  <a:lnTo>
                    <a:pt x="432" y="207"/>
                  </a:lnTo>
                  <a:lnTo>
                    <a:pt x="432" y="215"/>
                  </a:lnTo>
                  <a:lnTo>
                    <a:pt x="432" y="222"/>
                  </a:lnTo>
                  <a:lnTo>
                    <a:pt x="432" y="230"/>
                  </a:lnTo>
                  <a:lnTo>
                    <a:pt x="432" y="237"/>
                  </a:lnTo>
                  <a:lnTo>
                    <a:pt x="433" y="245"/>
                  </a:lnTo>
                  <a:lnTo>
                    <a:pt x="435" y="254"/>
                  </a:lnTo>
                  <a:lnTo>
                    <a:pt x="437" y="262"/>
                  </a:lnTo>
                  <a:lnTo>
                    <a:pt x="437" y="270"/>
                  </a:lnTo>
                  <a:lnTo>
                    <a:pt x="439" y="279"/>
                  </a:lnTo>
                  <a:lnTo>
                    <a:pt x="441" y="287"/>
                  </a:lnTo>
                  <a:lnTo>
                    <a:pt x="445" y="294"/>
                  </a:lnTo>
                  <a:lnTo>
                    <a:pt x="445" y="302"/>
                  </a:lnTo>
                  <a:lnTo>
                    <a:pt x="449" y="310"/>
                  </a:lnTo>
                  <a:lnTo>
                    <a:pt x="451" y="315"/>
                  </a:lnTo>
                  <a:lnTo>
                    <a:pt x="452" y="323"/>
                  </a:lnTo>
                  <a:lnTo>
                    <a:pt x="454" y="330"/>
                  </a:lnTo>
                  <a:lnTo>
                    <a:pt x="458" y="344"/>
                  </a:lnTo>
                  <a:lnTo>
                    <a:pt x="460" y="349"/>
                  </a:lnTo>
                  <a:lnTo>
                    <a:pt x="462" y="357"/>
                  </a:lnTo>
                  <a:lnTo>
                    <a:pt x="464" y="368"/>
                  </a:lnTo>
                  <a:lnTo>
                    <a:pt x="468" y="380"/>
                  </a:lnTo>
                  <a:lnTo>
                    <a:pt x="470" y="393"/>
                  </a:lnTo>
                  <a:lnTo>
                    <a:pt x="472" y="405"/>
                  </a:lnTo>
                  <a:lnTo>
                    <a:pt x="472" y="416"/>
                  </a:lnTo>
                  <a:lnTo>
                    <a:pt x="470" y="437"/>
                  </a:lnTo>
                  <a:lnTo>
                    <a:pt x="462" y="458"/>
                  </a:lnTo>
                  <a:lnTo>
                    <a:pt x="456" y="469"/>
                  </a:lnTo>
                  <a:lnTo>
                    <a:pt x="452" y="479"/>
                  </a:lnTo>
                  <a:lnTo>
                    <a:pt x="449" y="483"/>
                  </a:lnTo>
                  <a:lnTo>
                    <a:pt x="447" y="486"/>
                  </a:lnTo>
                  <a:lnTo>
                    <a:pt x="441" y="496"/>
                  </a:lnTo>
                  <a:lnTo>
                    <a:pt x="435" y="503"/>
                  </a:lnTo>
                  <a:lnTo>
                    <a:pt x="430" y="509"/>
                  </a:lnTo>
                  <a:lnTo>
                    <a:pt x="424" y="517"/>
                  </a:lnTo>
                  <a:lnTo>
                    <a:pt x="418" y="521"/>
                  </a:lnTo>
                  <a:lnTo>
                    <a:pt x="413" y="526"/>
                  </a:lnTo>
                  <a:lnTo>
                    <a:pt x="409" y="530"/>
                  </a:lnTo>
                  <a:lnTo>
                    <a:pt x="401" y="538"/>
                  </a:lnTo>
                  <a:lnTo>
                    <a:pt x="394" y="541"/>
                  </a:lnTo>
                  <a:lnTo>
                    <a:pt x="394" y="538"/>
                  </a:lnTo>
                  <a:lnTo>
                    <a:pt x="394" y="528"/>
                  </a:lnTo>
                  <a:lnTo>
                    <a:pt x="394" y="522"/>
                  </a:lnTo>
                  <a:lnTo>
                    <a:pt x="394" y="515"/>
                  </a:lnTo>
                  <a:lnTo>
                    <a:pt x="395" y="507"/>
                  </a:lnTo>
                  <a:lnTo>
                    <a:pt x="394" y="500"/>
                  </a:lnTo>
                  <a:lnTo>
                    <a:pt x="394" y="490"/>
                  </a:lnTo>
                  <a:lnTo>
                    <a:pt x="392" y="481"/>
                  </a:lnTo>
                  <a:lnTo>
                    <a:pt x="392" y="473"/>
                  </a:lnTo>
                  <a:lnTo>
                    <a:pt x="390" y="465"/>
                  </a:lnTo>
                  <a:lnTo>
                    <a:pt x="388" y="458"/>
                  </a:lnTo>
                  <a:lnTo>
                    <a:pt x="384" y="450"/>
                  </a:lnTo>
                  <a:lnTo>
                    <a:pt x="375" y="441"/>
                  </a:lnTo>
                  <a:lnTo>
                    <a:pt x="365" y="437"/>
                  </a:lnTo>
                  <a:lnTo>
                    <a:pt x="356" y="439"/>
                  </a:lnTo>
                  <a:lnTo>
                    <a:pt x="346" y="445"/>
                  </a:lnTo>
                  <a:lnTo>
                    <a:pt x="338" y="454"/>
                  </a:lnTo>
                  <a:lnTo>
                    <a:pt x="333" y="467"/>
                  </a:lnTo>
                  <a:lnTo>
                    <a:pt x="327" y="481"/>
                  </a:lnTo>
                  <a:lnTo>
                    <a:pt x="327" y="496"/>
                  </a:lnTo>
                  <a:lnTo>
                    <a:pt x="327" y="503"/>
                  </a:lnTo>
                  <a:lnTo>
                    <a:pt x="329" y="511"/>
                  </a:lnTo>
                  <a:lnTo>
                    <a:pt x="331" y="521"/>
                  </a:lnTo>
                  <a:lnTo>
                    <a:pt x="333" y="528"/>
                  </a:lnTo>
                  <a:lnTo>
                    <a:pt x="337" y="540"/>
                  </a:lnTo>
                  <a:lnTo>
                    <a:pt x="340" y="551"/>
                  </a:lnTo>
                  <a:lnTo>
                    <a:pt x="342" y="562"/>
                  </a:lnTo>
                  <a:lnTo>
                    <a:pt x="346" y="576"/>
                  </a:lnTo>
                  <a:lnTo>
                    <a:pt x="348" y="587"/>
                  </a:lnTo>
                  <a:lnTo>
                    <a:pt x="352" y="598"/>
                  </a:lnTo>
                  <a:lnTo>
                    <a:pt x="352" y="612"/>
                  </a:lnTo>
                  <a:lnTo>
                    <a:pt x="352" y="623"/>
                  </a:lnTo>
                  <a:lnTo>
                    <a:pt x="348" y="642"/>
                  </a:lnTo>
                  <a:lnTo>
                    <a:pt x="344" y="650"/>
                  </a:lnTo>
                  <a:lnTo>
                    <a:pt x="342" y="654"/>
                  </a:lnTo>
                  <a:lnTo>
                    <a:pt x="338" y="657"/>
                  </a:lnTo>
                  <a:lnTo>
                    <a:pt x="331" y="661"/>
                  </a:lnTo>
                  <a:lnTo>
                    <a:pt x="321" y="665"/>
                  </a:lnTo>
                  <a:lnTo>
                    <a:pt x="302" y="663"/>
                  </a:lnTo>
                  <a:lnTo>
                    <a:pt x="291" y="650"/>
                  </a:lnTo>
                  <a:lnTo>
                    <a:pt x="285" y="640"/>
                  </a:lnTo>
                  <a:lnTo>
                    <a:pt x="281" y="629"/>
                  </a:lnTo>
                  <a:lnTo>
                    <a:pt x="279" y="617"/>
                  </a:lnTo>
                  <a:lnTo>
                    <a:pt x="278" y="606"/>
                  </a:lnTo>
                  <a:lnTo>
                    <a:pt x="276" y="595"/>
                  </a:lnTo>
                  <a:lnTo>
                    <a:pt x="272" y="581"/>
                  </a:lnTo>
                  <a:lnTo>
                    <a:pt x="270" y="572"/>
                  </a:lnTo>
                  <a:lnTo>
                    <a:pt x="268" y="562"/>
                  </a:lnTo>
                  <a:lnTo>
                    <a:pt x="260" y="547"/>
                  </a:lnTo>
                  <a:lnTo>
                    <a:pt x="251" y="543"/>
                  </a:lnTo>
                  <a:lnTo>
                    <a:pt x="245" y="547"/>
                  </a:lnTo>
                  <a:lnTo>
                    <a:pt x="241" y="557"/>
                  </a:lnTo>
                  <a:lnTo>
                    <a:pt x="240" y="570"/>
                  </a:lnTo>
                  <a:lnTo>
                    <a:pt x="240" y="579"/>
                  </a:lnTo>
                  <a:lnTo>
                    <a:pt x="240" y="589"/>
                  </a:lnTo>
                  <a:lnTo>
                    <a:pt x="240" y="598"/>
                  </a:lnTo>
                  <a:lnTo>
                    <a:pt x="241" y="608"/>
                  </a:lnTo>
                  <a:lnTo>
                    <a:pt x="241" y="619"/>
                  </a:lnTo>
                  <a:lnTo>
                    <a:pt x="241" y="631"/>
                  </a:lnTo>
                  <a:lnTo>
                    <a:pt x="243" y="636"/>
                  </a:lnTo>
                  <a:lnTo>
                    <a:pt x="243" y="644"/>
                  </a:lnTo>
                  <a:lnTo>
                    <a:pt x="243" y="650"/>
                  </a:lnTo>
                  <a:lnTo>
                    <a:pt x="243" y="655"/>
                  </a:lnTo>
                  <a:lnTo>
                    <a:pt x="245" y="661"/>
                  </a:lnTo>
                  <a:lnTo>
                    <a:pt x="245" y="667"/>
                  </a:lnTo>
                  <a:lnTo>
                    <a:pt x="245" y="675"/>
                  </a:lnTo>
                  <a:lnTo>
                    <a:pt x="245" y="680"/>
                  </a:lnTo>
                  <a:lnTo>
                    <a:pt x="247" y="692"/>
                  </a:lnTo>
                  <a:lnTo>
                    <a:pt x="247" y="699"/>
                  </a:lnTo>
                  <a:lnTo>
                    <a:pt x="247" y="705"/>
                  </a:lnTo>
                  <a:lnTo>
                    <a:pt x="247" y="711"/>
                  </a:lnTo>
                  <a:lnTo>
                    <a:pt x="247" y="716"/>
                  </a:lnTo>
                  <a:lnTo>
                    <a:pt x="247" y="728"/>
                  </a:lnTo>
                  <a:lnTo>
                    <a:pt x="247" y="739"/>
                  </a:lnTo>
                  <a:lnTo>
                    <a:pt x="247" y="751"/>
                  </a:lnTo>
                  <a:lnTo>
                    <a:pt x="245" y="770"/>
                  </a:lnTo>
                  <a:lnTo>
                    <a:pt x="241" y="785"/>
                  </a:lnTo>
                  <a:lnTo>
                    <a:pt x="236" y="798"/>
                  </a:lnTo>
                  <a:lnTo>
                    <a:pt x="228" y="806"/>
                  </a:lnTo>
                  <a:lnTo>
                    <a:pt x="217" y="806"/>
                  </a:lnTo>
                  <a:lnTo>
                    <a:pt x="198" y="798"/>
                  </a:lnTo>
                  <a:lnTo>
                    <a:pt x="184" y="781"/>
                  </a:lnTo>
                  <a:lnTo>
                    <a:pt x="183" y="770"/>
                  </a:lnTo>
                  <a:lnTo>
                    <a:pt x="179" y="756"/>
                  </a:lnTo>
                  <a:lnTo>
                    <a:pt x="179" y="743"/>
                  </a:lnTo>
                  <a:lnTo>
                    <a:pt x="179" y="735"/>
                  </a:lnTo>
                  <a:lnTo>
                    <a:pt x="179" y="728"/>
                  </a:lnTo>
                  <a:lnTo>
                    <a:pt x="179" y="720"/>
                  </a:lnTo>
                  <a:lnTo>
                    <a:pt x="179" y="713"/>
                  </a:lnTo>
                  <a:lnTo>
                    <a:pt x="179" y="705"/>
                  </a:lnTo>
                  <a:lnTo>
                    <a:pt x="181" y="697"/>
                  </a:lnTo>
                  <a:lnTo>
                    <a:pt x="183" y="669"/>
                  </a:lnTo>
                  <a:lnTo>
                    <a:pt x="183" y="663"/>
                  </a:lnTo>
                  <a:lnTo>
                    <a:pt x="183" y="657"/>
                  </a:lnTo>
                  <a:lnTo>
                    <a:pt x="184" y="652"/>
                  </a:lnTo>
                  <a:lnTo>
                    <a:pt x="184" y="646"/>
                  </a:lnTo>
                  <a:lnTo>
                    <a:pt x="183" y="635"/>
                  </a:lnTo>
                  <a:lnTo>
                    <a:pt x="183" y="627"/>
                  </a:lnTo>
                  <a:lnTo>
                    <a:pt x="179" y="625"/>
                  </a:lnTo>
                  <a:lnTo>
                    <a:pt x="177" y="629"/>
                  </a:lnTo>
                  <a:lnTo>
                    <a:pt x="175" y="638"/>
                  </a:lnTo>
                  <a:lnTo>
                    <a:pt x="169" y="665"/>
                  </a:lnTo>
                  <a:lnTo>
                    <a:pt x="164" y="699"/>
                  </a:lnTo>
                  <a:lnTo>
                    <a:pt x="154" y="735"/>
                  </a:lnTo>
                  <a:lnTo>
                    <a:pt x="144" y="770"/>
                  </a:lnTo>
                  <a:lnTo>
                    <a:pt x="137" y="783"/>
                  </a:lnTo>
                  <a:lnTo>
                    <a:pt x="129" y="796"/>
                  </a:lnTo>
                  <a:lnTo>
                    <a:pt x="125" y="800"/>
                  </a:lnTo>
                  <a:lnTo>
                    <a:pt x="120" y="804"/>
                  </a:lnTo>
                  <a:lnTo>
                    <a:pt x="110" y="809"/>
                  </a:lnTo>
                  <a:lnTo>
                    <a:pt x="101" y="811"/>
                  </a:lnTo>
                  <a:lnTo>
                    <a:pt x="93" y="813"/>
                  </a:lnTo>
                  <a:lnTo>
                    <a:pt x="78" y="813"/>
                  </a:lnTo>
                  <a:lnTo>
                    <a:pt x="59" y="804"/>
                  </a:lnTo>
                  <a:lnTo>
                    <a:pt x="53" y="796"/>
                  </a:lnTo>
                  <a:lnTo>
                    <a:pt x="53" y="785"/>
                  </a:lnTo>
                  <a:lnTo>
                    <a:pt x="55" y="775"/>
                  </a:lnTo>
                  <a:lnTo>
                    <a:pt x="59" y="764"/>
                  </a:lnTo>
                  <a:lnTo>
                    <a:pt x="63" y="758"/>
                  </a:lnTo>
                  <a:lnTo>
                    <a:pt x="67" y="754"/>
                  </a:lnTo>
                  <a:lnTo>
                    <a:pt x="74" y="743"/>
                  </a:lnTo>
                  <a:lnTo>
                    <a:pt x="78" y="739"/>
                  </a:lnTo>
                  <a:lnTo>
                    <a:pt x="82" y="733"/>
                  </a:lnTo>
                  <a:lnTo>
                    <a:pt x="87" y="726"/>
                  </a:lnTo>
                  <a:lnTo>
                    <a:pt x="93" y="713"/>
                  </a:lnTo>
                  <a:lnTo>
                    <a:pt x="91" y="709"/>
                  </a:lnTo>
                  <a:lnTo>
                    <a:pt x="86" y="707"/>
                  </a:lnTo>
                  <a:lnTo>
                    <a:pt x="61" y="703"/>
                  </a:lnTo>
                  <a:lnTo>
                    <a:pt x="29" y="695"/>
                  </a:lnTo>
                  <a:lnTo>
                    <a:pt x="10" y="684"/>
                  </a:lnTo>
                  <a:lnTo>
                    <a:pt x="8" y="680"/>
                  </a:lnTo>
                  <a:lnTo>
                    <a:pt x="10" y="676"/>
                  </a:lnTo>
                  <a:lnTo>
                    <a:pt x="11" y="671"/>
                  </a:lnTo>
                  <a:lnTo>
                    <a:pt x="17" y="665"/>
                  </a:lnTo>
                  <a:lnTo>
                    <a:pt x="25" y="661"/>
                  </a:lnTo>
                  <a:lnTo>
                    <a:pt x="34" y="657"/>
                  </a:lnTo>
                  <a:lnTo>
                    <a:pt x="42" y="654"/>
                  </a:lnTo>
                  <a:lnTo>
                    <a:pt x="51" y="652"/>
                  </a:lnTo>
                  <a:lnTo>
                    <a:pt x="68" y="646"/>
                  </a:lnTo>
                  <a:lnTo>
                    <a:pt x="86" y="642"/>
                  </a:lnTo>
                  <a:lnTo>
                    <a:pt x="103" y="638"/>
                  </a:lnTo>
                  <a:lnTo>
                    <a:pt x="114" y="633"/>
                  </a:lnTo>
                  <a:lnTo>
                    <a:pt x="122" y="625"/>
                  </a:lnTo>
                  <a:lnTo>
                    <a:pt x="124" y="614"/>
                  </a:lnTo>
                  <a:lnTo>
                    <a:pt x="122" y="610"/>
                  </a:lnTo>
                  <a:lnTo>
                    <a:pt x="118" y="604"/>
                  </a:lnTo>
                  <a:lnTo>
                    <a:pt x="101" y="595"/>
                  </a:lnTo>
                  <a:lnTo>
                    <a:pt x="55" y="581"/>
                  </a:lnTo>
                  <a:lnTo>
                    <a:pt x="13" y="566"/>
                  </a:lnTo>
                  <a:lnTo>
                    <a:pt x="4" y="555"/>
                  </a:lnTo>
                  <a:lnTo>
                    <a:pt x="2" y="549"/>
                  </a:lnTo>
                  <a:lnTo>
                    <a:pt x="4" y="543"/>
                  </a:lnTo>
                  <a:lnTo>
                    <a:pt x="10" y="538"/>
                  </a:lnTo>
                  <a:lnTo>
                    <a:pt x="15" y="532"/>
                  </a:lnTo>
                  <a:lnTo>
                    <a:pt x="23" y="528"/>
                  </a:lnTo>
                  <a:lnTo>
                    <a:pt x="30" y="526"/>
                  </a:lnTo>
                  <a:lnTo>
                    <a:pt x="49" y="522"/>
                  </a:lnTo>
                  <a:lnTo>
                    <a:pt x="70" y="522"/>
                  </a:lnTo>
                  <a:lnTo>
                    <a:pt x="93" y="521"/>
                  </a:lnTo>
                  <a:lnTo>
                    <a:pt x="114" y="521"/>
                  </a:lnTo>
                  <a:lnTo>
                    <a:pt x="146" y="509"/>
                  </a:lnTo>
                  <a:lnTo>
                    <a:pt x="158" y="500"/>
                  </a:lnTo>
                  <a:lnTo>
                    <a:pt x="164" y="490"/>
                  </a:lnTo>
                  <a:lnTo>
                    <a:pt x="167" y="481"/>
                  </a:lnTo>
                  <a:lnTo>
                    <a:pt x="167" y="477"/>
                  </a:lnTo>
                  <a:lnTo>
                    <a:pt x="165" y="471"/>
                  </a:lnTo>
                  <a:lnTo>
                    <a:pt x="160" y="464"/>
                  </a:lnTo>
                  <a:lnTo>
                    <a:pt x="152" y="458"/>
                  </a:lnTo>
                  <a:lnTo>
                    <a:pt x="124" y="450"/>
                  </a:lnTo>
                  <a:lnTo>
                    <a:pt x="93" y="454"/>
                  </a:lnTo>
                  <a:lnTo>
                    <a:pt x="80" y="458"/>
                  </a:lnTo>
                  <a:lnTo>
                    <a:pt x="68" y="462"/>
                  </a:lnTo>
                  <a:lnTo>
                    <a:pt x="57" y="465"/>
                  </a:lnTo>
                  <a:lnTo>
                    <a:pt x="44" y="465"/>
                  </a:lnTo>
                  <a:lnTo>
                    <a:pt x="17" y="462"/>
                  </a:lnTo>
                  <a:lnTo>
                    <a:pt x="4" y="452"/>
                  </a:lnTo>
                  <a:lnTo>
                    <a:pt x="0" y="439"/>
                  </a:lnTo>
                  <a:lnTo>
                    <a:pt x="0" y="424"/>
                  </a:lnTo>
                  <a:lnTo>
                    <a:pt x="4" y="405"/>
                  </a:lnTo>
                  <a:lnTo>
                    <a:pt x="8" y="397"/>
                  </a:lnTo>
                  <a:lnTo>
                    <a:pt x="13" y="387"/>
                  </a:lnTo>
                  <a:lnTo>
                    <a:pt x="19" y="382"/>
                  </a:lnTo>
                  <a:lnTo>
                    <a:pt x="27" y="374"/>
                  </a:lnTo>
                  <a:lnTo>
                    <a:pt x="32" y="368"/>
                  </a:lnTo>
                  <a:lnTo>
                    <a:pt x="42" y="365"/>
                  </a:lnTo>
                  <a:lnTo>
                    <a:pt x="51" y="361"/>
                  </a:lnTo>
                  <a:lnTo>
                    <a:pt x="61" y="361"/>
                  </a:lnTo>
                  <a:lnTo>
                    <a:pt x="82" y="361"/>
                  </a:lnTo>
                  <a:lnTo>
                    <a:pt x="106" y="365"/>
                  </a:lnTo>
                  <a:lnTo>
                    <a:pt x="158" y="374"/>
                  </a:lnTo>
                  <a:lnTo>
                    <a:pt x="202" y="376"/>
                  </a:lnTo>
                  <a:lnTo>
                    <a:pt x="215" y="372"/>
                  </a:lnTo>
                  <a:lnTo>
                    <a:pt x="222" y="363"/>
                  </a:lnTo>
                  <a:lnTo>
                    <a:pt x="222" y="357"/>
                  </a:lnTo>
                  <a:lnTo>
                    <a:pt x="221" y="353"/>
                  </a:lnTo>
                  <a:lnTo>
                    <a:pt x="209" y="348"/>
                  </a:lnTo>
                  <a:lnTo>
                    <a:pt x="169" y="344"/>
                  </a:lnTo>
                  <a:lnTo>
                    <a:pt x="146" y="342"/>
                  </a:lnTo>
                  <a:lnTo>
                    <a:pt x="127" y="338"/>
                  </a:lnTo>
                  <a:lnTo>
                    <a:pt x="112" y="330"/>
                  </a:lnTo>
                  <a:lnTo>
                    <a:pt x="105" y="319"/>
                  </a:lnTo>
                  <a:lnTo>
                    <a:pt x="105" y="311"/>
                  </a:lnTo>
                  <a:lnTo>
                    <a:pt x="108" y="302"/>
                  </a:lnTo>
                  <a:lnTo>
                    <a:pt x="114" y="289"/>
                  </a:lnTo>
                  <a:lnTo>
                    <a:pt x="116" y="285"/>
                  </a:lnTo>
                  <a:lnTo>
                    <a:pt x="120" y="277"/>
                  </a:lnTo>
                  <a:lnTo>
                    <a:pt x="125" y="272"/>
                  </a:lnTo>
                  <a:lnTo>
                    <a:pt x="129" y="264"/>
                  </a:lnTo>
                  <a:lnTo>
                    <a:pt x="135" y="258"/>
                  </a:lnTo>
                  <a:lnTo>
                    <a:pt x="141" y="251"/>
                  </a:lnTo>
                  <a:lnTo>
                    <a:pt x="144" y="243"/>
                  </a:lnTo>
                  <a:lnTo>
                    <a:pt x="152" y="237"/>
                  </a:lnTo>
                  <a:lnTo>
                    <a:pt x="158" y="230"/>
                  </a:lnTo>
                  <a:lnTo>
                    <a:pt x="165" y="224"/>
                  </a:lnTo>
                  <a:lnTo>
                    <a:pt x="171" y="216"/>
                  </a:lnTo>
                  <a:lnTo>
                    <a:pt x="179" y="211"/>
                  </a:lnTo>
                  <a:lnTo>
                    <a:pt x="186" y="205"/>
                  </a:lnTo>
                  <a:lnTo>
                    <a:pt x="194" y="199"/>
                  </a:lnTo>
                  <a:lnTo>
                    <a:pt x="202" y="194"/>
                  </a:lnTo>
                  <a:lnTo>
                    <a:pt x="209" y="188"/>
                  </a:lnTo>
                  <a:lnTo>
                    <a:pt x="217" y="184"/>
                  </a:lnTo>
                  <a:lnTo>
                    <a:pt x="224" y="178"/>
                  </a:lnTo>
                  <a:lnTo>
                    <a:pt x="232" y="175"/>
                  </a:lnTo>
                  <a:lnTo>
                    <a:pt x="240" y="173"/>
                  </a:lnTo>
                  <a:lnTo>
                    <a:pt x="255" y="167"/>
                  </a:lnTo>
                  <a:lnTo>
                    <a:pt x="268" y="165"/>
                  </a:lnTo>
                  <a:lnTo>
                    <a:pt x="281" y="165"/>
                  </a:lnTo>
                  <a:lnTo>
                    <a:pt x="308" y="167"/>
                  </a:lnTo>
                  <a:lnTo>
                    <a:pt x="331" y="163"/>
                  </a:lnTo>
                  <a:lnTo>
                    <a:pt x="352" y="156"/>
                  </a:lnTo>
                  <a:lnTo>
                    <a:pt x="359" y="152"/>
                  </a:lnTo>
                  <a:lnTo>
                    <a:pt x="369" y="146"/>
                  </a:lnTo>
                  <a:lnTo>
                    <a:pt x="376" y="140"/>
                  </a:lnTo>
                  <a:lnTo>
                    <a:pt x="382" y="135"/>
                  </a:lnTo>
                  <a:lnTo>
                    <a:pt x="394" y="127"/>
                  </a:lnTo>
                  <a:lnTo>
                    <a:pt x="399" y="119"/>
                  </a:lnTo>
                  <a:lnTo>
                    <a:pt x="401" y="118"/>
                  </a:lnTo>
                  <a:lnTo>
                    <a:pt x="337" y="237"/>
                  </a:lnTo>
                  <a:lnTo>
                    <a:pt x="152" y="296"/>
                  </a:lnTo>
                  <a:lnTo>
                    <a:pt x="318" y="275"/>
                  </a:lnTo>
                  <a:lnTo>
                    <a:pt x="238" y="416"/>
                  </a:lnTo>
                  <a:lnTo>
                    <a:pt x="53" y="406"/>
                  </a:lnTo>
                  <a:lnTo>
                    <a:pt x="224" y="446"/>
                  </a:lnTo>
                  <a:lnTo>
                    <a:pt x="175" y="541"/>
                  </a:lnTo>
                  <a:lnTo>
                    <a:pt x="42" y="549"/>
                  </a:lnTo>
                  <a:lnTo>
                    <a:pt x="162" y="568"/>
                  </a:lnTo>
                  <a:lnTo>
                    <a:pt x="127" y="648"/>
                  </a:lnTo>
                  <a:lnTo>
                    <a:pt x="53" y="676"/>
                  </a:lnTo>
                  <a:lnTo>
                    <a:pt x="127" y="673"/>
                  </a:lnTo>
                  <a:lnTo>
                    <a:pt x="97" y="787"/>
                  </a:lnTo>
                  <a:lnTo>
                    <a:pt x="150" y="646"/>
                  </a:lnTo>
                  <a:lnTo>
                    <a:pt x="200" y="543"/>
                  </a:lnTo>
                  <a:lnTo>
                    <a:pt x="209" y="764"/>
                  </a:lnTo>
                  <a:lnTo>
                    <a:pt x="222" y="507"/>
                  </a:lnTo>
                  <a:lnTo>
                    <a:pt x="266" y="431"/>
                  </a:lnTo>
                  <a:lnTo>
                    <a:pt x="314" y="627"/>
                  </a:lnTo>
                  <a:lnTo>
                    <a:pt x="289" y="399"/>
                  </a:lnTo>
                  <a:lnTo>
                    <a:pt x="350" y="285"/>
                  </a:lnTo>
                  <a:lnTo>
                    <a:pt x="424" y="437"/>
                  </a:lnTo>
                  <a:lnTo>
                    <a:pt x="367" y="251"/>
                  </a:lnTo>
                  <a:lnTo>
                    <a:pt x="375" y="235"/>
                  </a:lnTo>
                  <a:lnTo>
                    <a:pt x="380" y="218"/>
                  </a:lnTo>
                  <a:lnTo>
                    <a:pt x="390" y="197"/>
                  </a:lnTo>
                  <a:lnTo>
                    <a:pt x="399" y="175"/>
                  </a:lnTo>
                  <a:lnTo>
                    <a:pt x="411" y="152"/>
                  </a:lnTo>
                  <a:lnTo>
                    <a:pt x="414" y="146"/>
                  </a:lnTo>
                  <a:lnTo>
                    <a:pt x="416" y="142"/>
                  </a:lnTo>
                  <a:lnTo>
                    <a:pt x="418" y="137"/>
                  </a:lnTo>
                  <a:lnTo>
                    <a:pt x="422" y="131"/>
                  </a:lnTo>
                  <a:lnTo>
                    <a:pt x="424" y="127"/>
                  </a:lnTo>
                  <a:lnTo>
                    <a:pt x="428" y="123"/>
                  </a:lnTo>
                  <a:lnTo>
                    <a:pt x="432" y="116"/>
                  </a:lnTo>
                  <a:lnTo>
                    <a:pt x="439" y="108"/>
                  </a:lnTo>
                  <a:lnTo>
                    <a:pt x="443" y="104"/>
                  </a:lnTo>
                  <a:lnTo>
                    <a:pt x="447" y="99"/>
                  </a:lnTo>
                  <a:lnTo>
                    <a:pt x="451" y="95"/>
                  </a:lnTo>
                  <a:lnTo>
                    <a:pt x="456" y="91"/>
                  </a:lnTo>
                  <a:lnTo>
                    <a:pt x="460" y="85"/>
                  </a:lnTo>
                  <a:lnTo>
                    <a:pt x="466" y="81"/>
                  </a:lnTo>
                  <a:lnTo>
                    <a:pt x="472" y="76"/>
                  </a:lnTo>
                  <a:lnTo>
                    <a:pt x="477" y="72"/>
                  </a:lnTo>
                  <a:lnTo>
                    <a:pt x="483" y="66"/>
                  </a:lnTo>
                  <a:lnTo>
                    <a:pt x="489" y="62"/>
                  </a:lnTo>
                  <a:lnTo>
                    <a:pt x="494" y="57"/>
                  </a:lnTo>
                  <a:lnTo>
                    <a:pt x="502" y="53"/>
                  </a:lnTo>
                  <a:lnTo>
                    <a:pt x="508" y="47"/>
                  </a:lnTo>
                  <a:lnTo>
                    <a:pt x="513" y="43"/>
                  </a:lnTo>
                  <a:lnTo>
                    <a:pt x="525" y="34"/>
                  </a:lnTo>
                  <a:lnTo>
                    <a:pt x="530" y="30"/>
                  </a:lnTo>
                  <a:lnTo>
                    <a:pt x="536" y="26"/>
                  </a:lnTo>
                  <a:lnTo>
                    <a:pt x="546" y="19"/>
                  </a:lnTo>
                  <a:lnTo>
                    <a:pt x="555" y="13"/>
                  </a:lnTo>
                  <a:lnTo>
                    <a:pt x="563" y="7"/>
                  </a:lnTo>
                  <a:lnTo>
                    <a:pt x="568" y="4"/>
                  </a:lnTo>
                  <a:lnTo>
                    <a:pt x="572" y="0"/>
                  </a:lnTo>
                  <a:lnTo>
                    <a:pt x="542" y="114"/>
                  </a:lnTo>
                  <a:lnTo>
                    <a:pt x="534" y="110"/>
                  </a:lnTo>
                  <a:lnTo>
                    <a:pt x="510" y="110"/>
                  </a:lnTo>
                  <a:lnTo>
                    <a:pt x="479" y="118"/>
                  </a:lnTo>
                  <a:close/>
                </a:path>
              </a:pathLst>
            </a:custGeom>
            <a:gradFill rotWithShape="0">
              <a:gsLst>
                <a:gs pos="0">
                  <a:srgbClr val="500F74"/>
                </a:gs>
                <a:gs pos="50000">
                  <a:srgbClr val="AC20FA"/>
                </a:gs>
                <a:gs pos="100000">
                  <a:srgbClr val="500F74"/>
                </a:gs>
              </a:gsLst>
              <a:lin ang="5400000" scaled="1"/>
              <a:tileRect/>
            </a:gradFill>
            <a:ln w="9525">
              <a:noFill/>
            </a:ln>
          </p:spPr>
          <p:txBody>
            <a:bodyPr/>
            <a:p>
              <a:endParaRPr lang="en-US"/>
            </a:p>
          </p:txBody>
        </p:sp>
        <p:sp>
          <p:nvSpPr>
            <p:cNvPr id="5130" name="Freeform 10"/>
            <p:cNvSpPr/>
            <p:nvPr/>
          </p:nvSpPr>
          <p:spPr>
            <a:xfrm>
              <a:off x="240" y="480"/>
              <a:ext cx="432" cy="2064"/>
            </a:xfrm>
            <a:custGeom>
              <a:avLst/>
              <a:gdLst/>
              <a:ahLst/>
              <a:cxnLst>
                <a:cxn ang="0">
                  <a:pos x="0" y="3509"/>
                </a:cxn>
                <a:cxn ang="0">
                  <a:pos x="0" y="5170"/>
                </a:cxn>
                <a:cxn ang="0">
                  <a:pos x="0" y="6100"/>
                </a:cxn>
                <a:cxn ang="0">
                  <a:pos x="0" y="6944"/>
                </a:cxn>
                <a:cxn ang="0">
                  <a:pos x="0" y="7878"/>
                </a:cxn>
                <a:cxn ang="0">
                  <a:pos x="0" y="9670"/>
                </a:cxn>
                <a:cxn ang="0">
                  <a:pos x="0" y="10706"/>
                </a:cxn>
                <a:cxn ang="0">
                  <a:pos x="0" y="11570"/>
                </a:cxn>
                <a:cxn ang="0">
                  <a:pos x="0" y="11003"/>
                </a:cxn>
                <a:cxn ang="0">
                  <a:pos x="0" y="10072"/>
                </a:cxn>
                <a:cxn ang="0">
                  <a:pos x="0" y="10276"/>
                </a:cxn>
                <a:cxn ang="0">
                  <a:pos x="0" y="11633"/>
                </a:cxn>
                <a:cxn ang="0">
                  <a:pos x="0" y="12855"/>
                </a:cxn>
                <a:cxn ang="0">
                  <a:pos x="0" y="14209"/>
                </a:cxn>
                <a:cxn ang="0">
                  <a:pos x="0" y="14270"/>
                </a:cxn>
                <a:cxn ang="0">
                  <a:pos x="0" y="13001"/>
                </a:cxn>
                <a:cxn ang="0">
                  <a:pos x="0" y="13142"/>
                </a:cxn>
                <a:cxn ang="0">
                  <a:pos x="0" y="14329"/>
                </a:cxn>
                <a:cxn ang="0">
                  <a:pos x="0" y="15037"/>
                </a:cxn>
                <a:cxn ang="0">
                  <a:pos x="0" y="15868"/>
                </a:cxn>
                <a:cxn ang="0">
                  <a:pos x="0" y="17366"/>
                </a:cxn>
                <a:cxn ang="0">
                  <a:pos x="0" y="17379"/>
                </a:cxn>
                <a:cxn ang="0">
                  <a:pos x="0" y="16278"/>
                </a:cxn>
                <a:cxn ang="0">
                  <a:pos x="0" y="15037"/>
                </a:cxn>
                <a:cxn ang="0">
                  <a:pos x="0" y="14849"/>
                </a:cxn>
                <a:cxn ang="0">
                  <a:pos x="0" y="18183"/>
                </a:cxn>
                <a:cxn ang="0">
                  <a:pos x="0" y="18845"/>
                </a:cxn>
                <a:cxn ang="0">
                  <a:pos x="0" y="17848"/>
                </a:cxn>
                <a:cxn ang="0">
                  <a:pos x="0" y="16769"/>
                </a:cxn>
                <a:cxn ang="0">
                  <a:pos x="0" y="16606"/>
                </a:cxn>
                <a:cxn ang="0">
                  <a:pos x="0" y="15915"/>
                </a:cxn>
                <a:cxn ang="0">
                  <a:pos x="0" y="14879"/>
                </a:cxn>
                <a:cxn ang="0">
                  <a:pos x="0" y="14329"/>
                </a:cxn>
                <a:cxn ang="0">
                  <a:pos x="0" y="13534"/>
                </a:cxn>
                <a:cxn ang="0">
                  <a:pos x="0" y="12457"/>
                </a:cxn>
                <a:cxn ang="0">
                  <a:pos x="0" y="11486"/>
                </a:cxn>
                <a:cxn ang="0">
                  <a:pos x="0" y="12079"/>
                </a:cxn>
                <a:cxn ang="0">
                  <a:pos x="0" y="11207"/>
                </a:cxn>
                <a:cxn ang="0">
                  <a:pos x="0" y="10183"/>
                </a:cxn>
                <a:cxn ang="0">
                  <a:pos x="0" y="9539"/>
                </a:cxn>
                <a:cxn ang="0">
                  <a:pos x="0" y="9046"/>
                </a:cxn>
                <a:cxn ang="0">
                  <a:pos x="0" y="8572"/>
                </a:cxn>
                <a:cxn ang="0">
                  <a:pos x="0" y="7541"/>
                </a:cxn>
                <a:cxn ang="0">
                  <a:pos x="0" y="6542"/>
                </a:cxn>
                <a:cxn ang="0">
                  <a:pos x="0" y="5643"/>
                </a:cxn>
                <a:cxn ang="0">
                  <a:pos x="0" y="4911"/>
                </a:cxn>
                <a:cxn ang="0">
                  <a:pos x="0" y="3886"/>
                </a:cxn>
                <a:cxn ang="0">
                  <a:pos x="0" y="8227"/>
                </a:cxn>
                <a:cxn ang="0">
                  <a:pos x="0" y="13856"/>
                </a:cxn>
                <a:cxn ang="0">
                  <a:pos x="0" y="15120"/>
                </a:cxn>
                <a:cxn ang="0">
                  <a:pos x="0" y="9457"/>
                </a:cxn>
                <a:cxn ang="0">
                  <a:pos x="0" y="4929"/>
                </a:cxn>
                <a:cxn ang="0">
                  <a:pos x="0" y="3464"/>
                </a:cxn>
                <a:cxn ang="0">
                  <a:pos x="0" y="2683"/>
                </a:cxn>
                <a:cxn ang="0">
                  <a:pos x="0" y="1946"/>
                </a:cxn>
                <a:cxn ang="0">
                  <a:pos x="0" y="1187"/>
                </a:cxn>
                <a:cxn ang="0">
                  <a:pos x="0" y="196"/>
                </a:cxn>
                <a:cxn ang="0">
                  <a:pos x="0" y="2831"/>
                </a:cxn>
              </a:cxnLst>
              <a:pathLst>
                <a:path w="884" h="1781">
                  <a:moveTo>
                    <a:pt x="734" y="268"/>
                  </a:moveTo>
                  <a:lnTo>
                    <a:pt x="730" y="274"/>
                  </a:lnTo>
                  <a:lnTo>
                    <a:pt x="720" y="289"/>
                  </a:lnTo>
                  <a:lnTo>
                    <a:pt x="715" y="300"/>
                  </a:lnTo>
                  <a:lnTo>
                    <a:pt x="709" y="314"/>
                  </a:lnTo>
                  <a:lnTo>
                    <a:pt x="703" y="331"/>
                  </a:lnTo>
                  <a:lnTo>
                    <a:pt x="697" y="348"/>
                  </a:lnTo>
                  <a:lnTo>
                    <a:pt x="692" y="390"/>
                  </a:lnTo>
                  <a:lnTo>
                    <a:pt x="692" y="437"/>
                  </a:lnTo>
                  <a:lnTo>
                    <a:pt x="694" y="462"/>
                  </a:lnTo>
                  <a:lnTo>
                    <a:pt x="697" y="475"/>
                  </a:lnTo>
                  <a:lnTo>
                    <a:pt x="699" y="488"/>
                  </a:lnTo>
                  <a:lnTo>
                    <a:pt x="705" y="504"/>
                  </a:lnTo>
                  <a:lnTo>
                    <a:pt x="709" y="519"/>
                  </a:lnTo>
                  <a:lnTo>
                    <a:pt x="715" y="532"/>
                  </a:lnTo>
                  <a:lnTo>
                    <a:pt x="722" y="547"/>
                  </a:lnTo>
                  <a:lnTo>
                    <a:pt x="730" y="563"/>
                  </a:lnTo>
                  <a:lnTo>
                    <a:pt x="737" y="576"/>
                  </a:lnTo>
                  <a:lnTo>
                    <a:pt x="745" y="591"/>
                  </a:lnTo>
                  <a:lnTo>
                    <a:pt x="753" y="602"/>
                  </a:lnTo>
                  <a:lnTo>
                    <a:pt x="760" y="618"/>
                  </a:lnTo>
                  <a:lnTo>
                    <a:pt x="768" y="631"/>
                  </a:lnTo>
                  <a:lnTo>
                    <a:pt x="777" y="642"/>
                  </a:lnTo>
                  <a:lnTo>
                    <a:pt x="783" y="656"/>
                  </a:lnTo>
                  <a:lnTo>
                    <a:pt x="791" y="667"/>
                  </a:lnTo>
                  <a:lnTo>
                    <a:pt x="798" y="679"/>
                  </a:lnTo>
                  <a:lnTo>
                    <a:pt x="813" y="701"/>
                  </a:lnTo>
                  <a:lnTo>
                    <a:pt x="819" y="713"/>
                  </a:lnTo>
                  <a:lnTo>
                    <a:pt x="827" y="724"/>
                  </a:lnTo>
                  <a:lnTo>
                    <a:pt x="838" y="745"/>
                  </a:lnTo>
                  <a:lnTo>
                    <a:pt x="851" y="766"/>
                  </a:lnTo>
                  <a:lnTo>
                    <a:pt x="861" y="787"/>
                  </a:lnTo>
                  <a:lnTo>
                    <a:pt x="869" y="808"/>
                  </a:lnTo>
                  <a:lnTo>
                    <a:pt x="876" y="829"/>
                  </a:lnTo>
                  <a:lnTo>
                    <a:pt x="884" y="871"/>
                  </a:lnTo>
                  <a:lnTo>
                    <a:pt x="882" y="914"/>
                  </a:lnTo>
                  <a:lnTo>
                    <a:pt x="878" y="935"/>
                  </a:lnTo>
                  <a:lnTo>
                    <a:pt x="872" y="956"/>
                  </a:lnTo>
                  <a:lnTo>
                    <a:pt x="870" y="966"/>
                  </a:lnTo>
                  <a:lnTo>
                    <a:pt x="869" y="975"/>
                  </a:lnTo>
                  <a:lnTo>
                    <a:pt x="861" y="994"/>
                  </a:lnTo>
                  <a:lnTo>
                    <a:pt x="855" y="1011"/>
                  </a:lnTo>
                  <a:lnTo>
                    <a:pt x="848" y="1026"/>
                  </a:lnTo>
                  <a:lnTo>
                    <a:pt x="840" y="1042"/>
                  </a:lnTo>
                  <a:lnTo>
                    <a:pt x="834" y="1055"/>
                  </a:lnTo>
                  <a:lnTo>
                    <a:pt x="827" y="1066"/>
                  </a:lnTo>
                  <a:lnTo>
                    <a:pt x="821" y="1076"/>
                  </a:lnTo>
                  <a:lnTo>
                    <a:pt x="810" y="1093"/>
                  </a:lnTo>
                  <a:lnTo>
                    <a:pt x="798" y="1106"/>
                  </a:lnTo>
                  <a:lnTo>
                    <a:pt x="796" y="1099"/>
                  </a:lnTo>
                  <a:lnTo>
                    <a:pt x="794" y="1081"/>
                  </a:lnTo>
                  <a:lnTo>
                    <a:pt x="791" y="1070"/>
                  </a:lnTo>
                  <a:lnTo>
                    <a:pt x="787" y="1055"/>
                  </a:lnTo>
                  <a:lnTo>
                    <a:pt x="783" y="1040"/>
                  </a:lnTo>
                  <a:lnTo>
                    <a:pt x="777" y="1024"/>
                  </a:lnTo>
                  <a:lnTo>
                    <a:pt x="772" y="1009"/>
                  </a:lnTo>
                  <a:lnTo>
                    <a:pt x="764" y="994"/>
                  </a:lnTo>
                  <a:lnTo>
                    <a:pt x="758" y="979"/>
                  </a:lnTo>
                  <a:lnTo>
                    <a:pt x="751" y="966"/>
                  </a:lnTo>
                  <a:lnTo>
                    <a:pt x="741" y="952"/>
                  </a:lnTo>
                  <a:lnTo>
                    <a:pt x="732" y="943"/>
                  </a:lnTo>
                  <a:lnTo>
                    <a:pt x="711" y="928"/>
                  </a:lnTo>
                  <a:lnTo>
                    <a:pt x="692" y="926"/>
                  </a:lnTo>
                  <a:lnTo>
                    <a:pt x="675" y="933"/>
                  </a:lnTo>
                  <a:lnTo>
                    <a:pt x="659" y="950"/>
                  </a:lnTo>
                  <a:lnTo>
                    <a:pt x="650" y="971"/>
                  </a:lnTo>
                  <a:lnTo>
                    <a:pt x="644" y="998"/>
                  </a:lnTo>
                  <a:lnTo>
                    <a:pt x="644" y="1028"/>
                  </a:lnTo>
                  <a:lnTo>
                    <a:pt x="650" y="1057"/>
                  </a:lnTo>
                  <a:lnTo>
                    <a:pt x="654" y="1070"/>
                  </a:lnTo>
                  <a:lnTo>
                    <a:pt x="661" y="1083"/>
                  </a:lnTo>
                  <a:lnTo>
                    <a:pt x="669" y="1099"/>
                  </a:lnTo>
                  <a:lnTo>
                    <a:pt x="680" y="1114"/>
                  </a:lnTo>
                  <a:lnTo>
                    <a:pt x="692" y="1131"/>
                  </a:lnTo>
                  <a:lnTo>
                    <a:pt x="703" y="1152"/>
                  </a:lnTo>
                  <a:lnTo>
                    <a:pt x="715" y="1173"/>
                  </a:lnTo>
                  <a:lnTo>
                    <a:pt x="728" y="1194"/>
                  </a:lnTo>
                  <a:lnTo>
                    <a:pt x="739" y="1215"/>
                  </a:lnTo>
                  <a:lnTo>
                    <a:pt x="751" y="1235"/>
                  </a:lnTo>
                  <a:lnTo>
                    <a:pt x="758" y="1258"/>
                  </a:lnTo>
                  <a:lnTo>
                    <a:pt x="764" y="1277"/>
                  </a:lnTo>
                  <a:lnTo>
                    <a:pt x="770" y="1317"/>
                  </a:lnTo>
                  <a:lnTo>
                    <a:pt x="766" y="1334"/>
                  </a:lnTo>
                  <a:lnTo>
                    <a:pt x="764" y="1342"/>
                  </a:lnTo>
                  <a:lnTo>
                    <a:pt x="758" y="1350"/>
                  </a:lnTo>
                  <a:lnTo>
                    <a:pt x="747" y="1363"/>
                  </a:lnTo>
                  <a:lnTo>
                    <a:pt x="730" y="1374"/>
                  </a:lnTo>
                  <a:lnTo>
                    <a:pt x="694" y="1380"/>
                  </a:lnTo>
                  <a:lnTo>
                    <a:pt x="663" y="1363"/>
                  </a:lnTo>
                  <a:lnTo>
                    <a:pt x="650" y="1348"/>
                  </a:lnTo>
                  <a:lnTo>
                    <a:pt x="639" y="1329"/>
                  </a:lnTo>
                  <a:lnTo>
                    <a:pt x="627" y="1310"/>
                  </a:lnTo>
                  <a:lnTo>
                    <a:pt x="616" y="1289"/>
                  </a:lnTo>
                  <a:lnTo>
                    <a:pt x="606" y="1266"/>
                  </a:lnTo>
                  <a:lnTo>
                    <a:pt x="595" y="1245"/>
                  </a:lnTo>
                  <a:lnTo>
                    <a:pt x="585" y="1228"/>
                  </a:lnTo>
                  <a:lnTo>
                    <a:pt x="576" y="1211"/>
                  </a:lnTo>
                  <a:lnTo>
                    <a:pt x="555" y="1188"/>
                  </a:lnTo>
                  <a:lnTo>
                    <a:pt x="534" y="1186"/>
                  </a:lnTo>
                  <a:lnTo>
                    <a:pt x="526" y="1196"/>
                  </a:lnTo>
                  <a:lnTo>
                    <a:pt x="524" y="1215"/>
                  </a:lnTo>
                  <a:lnTo>
                    <a:pt x="528" y="1241"/>
                  </a:lnTo>
                  <a:lnTo>
                    <a:pt x="532" y="1256"/>
                  </a:lnTo>
                  <a:lnTo>
                    <a:pt x="538" y="1273"/>
                  </a:lnTo>
                  <a:lnTo>
                    <a:pt x="543" y="1292"/>
                  </a:lnTo>
                  <a:lnTo>
                    <a:pt x="549" y="1311"/>
                  </a:lnTo>
                  <a:lnTo>
                    <a:pt x="557" y="1332"/>
                  </a:lnTo>
                  <a:lnTo>
                    <a:pt x="564" y="1353"/>
                  </a:lnTo>
                  <a:lnTo>
                    <a:pt x="568" y="1365"/>
                  </a:lnTo>
                  <a:lnTo>
                    <a:pt x="572" y="1374"/>
                  </a:lnTo>
                  <a:lnTo>
                    <a:pt x="576" y="1386"/>
                  </a:lnTo>
                  <a:lnTo>
                    <a:pt x="580" y="1397"/>
                  </a:lnTo>
                  <a:lnTo>
                    <a:pt x="585" y="1408"/>
                  </a:lnTo>
                  <a:lnTo>
                    <a:pt x="589" y="1420"/>
                  </a:lnTo>
                  <a:lnTo>
                    <a:pt x="593" y="1431"/>
                  </a:lnTo>
                  <a:lnTo>
                    <a:pt x="597" y="1443"/>
                  </a:lnTo>
                  <a:lnTo>
                    <a:pt x="604" y="1465"/>
                  </a:lnTo>
                  <a:lnTo>
                    <a:pt x="608" y="1477"/>
                  </a:lnTo>
                  <a:lnTo>
                    <a:pt x="612" y="1488"/>
                  </a:lnTo>
                  <a:lnTo>
                    <a:pt x="616" y="1498"/>
                  </a:lnTo>
                  <a:lnTo>
                    <a:pt x="620" y="1509"/>
                  </a:lnTo>
                  <a:lnTo>
                    <a:pt x="625" y="1530"/>
                  </a:lnTo>
                  <a:lnTo>
                    <a:pt x="631" y="1551"/>
                  </a:lnTo>
                  <a:lnTo>
                    <a:pt x="637" y="1572"/>
                  </a:lnTo>
                  <a:lnTo>
                    <a:pt x="644" y="1608"/>
                  </a:lnTo>
                  <a:lnTo>
                    <a:pt x="644" y="1640"/>
                  </a:lnTo>
                  <a:lnTo>
                    <a:pt x="640" y="1667"/>
                  </a:lnTo>
                  <a:lnTo>
                    <a:pt x="629" y="1684"/>
                  </a:lnTo>
                  <a:lnTo>
                    <a:pt x="610" y="1694"/>
                  </a:lnTo>
                  <a:lnTo>
                    <a:pt x="568" y="1688"/>
                  </a:lnTo>
                  <a:lnTo>
                    <a:pt x="538" y="1663"/>
                  </a:lnTo>
                  <a:lnTo>
                    <a:pt x="524" y="1642"/>
                  </a:lnTo>
                  <a:lnTo>
                    <a:pt x="513" y="1619"/>
                  </a:lnTo>
                  <a:lnTo>
                    <a:pt x="504" y="1593"/>
                  </a:lnTo>
                  <a:lnTo>
                    <a:pt x="502" y="1580"/>
                  </a:lnTo>
                  <a:lnTo>
                    <a:pt x="496" y="1566"/>
                  </a:lnTo>
                  <a:lnTo>
                    <a:pt x="494" y="1553"/>
                  </a:lnTo>
                  <a:lnTo>
                    <a:pt x="490" y="1538"/>
                  </a:lnTo>
                  <a:lnTo>
                    <a:pt x="486" y="1524"/>
                  </a:lnTo>
                  <a:lnTo>
                    <a:pt x="485" y="1511"/>
                  </a:lnTo>
                  <a:lnTo>
                    <a:pt x="473" y="1456"/>
                  </a:lnTo>
                  <a:lnTo>
                    <a:pt x="471" y="1443"/>
                  </a:lnTo>
                  <a:lnTo>
                    <a:pt x="467" y="1431"/>
                  </a:lnTo>
                  <a:lnTo>
                    <a:pt x="466" y="1420"/>
                  </a:lnTo>
                  <a:lnTo>
                    <a:pt x="464" y="1410"/>
                  </a:lnTo>
                  <a:lnTo>
                    <a:pt x="456" y="1391"/>
                  </a:lnTo>
                  <a:lnTo>
                    <a:pt x="450" y="1378"/>
                  </a:lnTo>
                  <a:lnTo>
                    <a:pt x="443" y="1374"/>
                  </a:lnTo>
                  <a:lnTo>
                    <a:pt x="443" y="1384"/>
                  </a:lnTo>
                  <a:lnTo>
                    <a:pt x="443" y="1403"/>
                  </a:lnTo>
                  <a:lnTo>
                    <a:pt x="446" y="1454"/>
                  </a:lnTo>
                  <a:lnTo>
                    <a:pt x="454" y="1521"/>
                  </a:lnTo>
                  <a:lnTo>
                    <a:pt x="456" y="1593"/>
                  </a:lnTo>
                  <a:lnTo>
                    <a:pt x="454" y="1661"/>
                  </a:lnTo>
                  <a:lnTo>
                    <a:pt x="448" y="1692"/>
                  </a:lnTo>
                  <a:lnTo>
                    <a:pt x="441" y="1718"/>
                  </a:lnTo>
                  <a:lnTo>
                    <a:pt x="435" y="1730"/>
                  </a:lnTo>
                  <a:lnTo>
                    <a:pt x="429" y="1739"/>
                  </a:lnTo>
                  <a:lnTo>
                    <a:pt x="414" y="1754"/>
                  </a:lnTo>
                  <a:lnTo>
                    <a:pt x="399" y="1766"/>
                  </a:lnTo>
                  <a:lnTo>
                    <a:pt x="382" y="1773"/>
                  </a:lnTo>
                  <a:lnTo>
                    <a:pt x="355" y="1781"/>
                  </a:lnTo>
                  <a:lnTo>
                    <a:pt x="313" y="1771"/>
                  </a:lnTo>
                  <a:lnTo>
                    <a:pt x="300" y="1758"/>
                  </a:lnTo>
                  <a:lnTo>
                    <a:pt x="292" y="1741"/>
                  </a:lnTo>
                  <a:lnTo>
                    <a:pt x="291" y="1720"/>
                  </a:lnTo>
                  <a:lnTo>
                    <a:pt x="294" y="1697"/>
                  </a:lnTo>
                  <a:lnTo>
                    <a:pt x="298" y="1686"/>
                  </a:lnTo>
                  <a:lnTo>
                    <a:pt x="302" y="1675"/>
                  </a:lnTo>
                  <a:lnTo>
                    <a:pt x="312" y="1652"/>
                  </a:lnTo>
                  <a:lnTo>
                    <a:pt x="315" y="1640"/>
                  </a:lnTo>
                  <a:lnTo>
                    <a:pt x="319" y="1631"/>
                  </a:lnTo>
                  <a:lnTo>
                    <a:pt x="327" y="1612"/>
                  </a:lnTo>
                  <a:lnTo>
                    <a:pt x="331" y="1583"/>
                  </a:lnTo>
                  <a:lnTo>
                    <a:pt x="325" y="1578"/>
                  </a:lnTo>
                  <a:lnTo>
                    <a:pt x="313" y="1578"/>
                  </a:lnTo>
                  <a:lnTo>
                    <a:pt x="266" y="1583"/>
                  </a:lnTo>
                  <a:lnTo>
                    <a:pt x="201" y="1587"/>
                  </a:lnTo>
                  <a:lnTo>
                    <a:pt x="158" y="1576"/>
                  </a:lnTo>
                  <a:lnTo>
                    <a:pt x="154" y="1568"/>
                  </a:lnTo>
                  <a:lnTo>
                    <a:pt x="154" y="1561"/>
                  </a:lnTo>
                  <a:lnTo>
                    <a:pt x="156" y="1549"/>
                  </a:lnTo>
                  <a:lnTo>
                    <a:pt x="165" y="1538"/>
                  </a:lnTo>
                  <a:lnTo>
                    <a:pt x="177" y="1524"/>
                  </a:lnTo>
                  <a:lnTo>
                    <a:pt x="190" y="1513"/>
                  </a:lnTo>
                  <a:lnTo>
                    <a:pt x="203" y="1502"/>
                  </a:lnTo>
                  <a:lnTo>
                    <a:pt x="218" y="1492"/>
                  </a:lnTo>
                  <a:lnTo>
                    <a:pt x="249" y="1473"/>
                  </a:lnTo>
                  <a:lnTo>
                    <a:pt x="279" y="1456"/>
                  </a:lnTo>
                  <a:lnTo>
                    <a:pt x="306" y="1441"/>
                  </a:lnTo>
                  <a:lnTo>
                    <a:pt x="325" y="1424"/>
                  </a:lnTo>
                  <a:lnTo>
                    <a:pt x="336" y="1405"/>
                  </a:lnTo>
                  <a:lnTo>
                    <a:pt x="334" y="1384"/>
                  </a:lnTo>
                  <a:lnTo>
                    <a:pt x="329" y="1376"/>
                  </a:lnTo>
                  <a:lnTo>
                    <a:pt x="317" y="1369"/>
                  </a:lnTo>
                  <a:lnTo>
                    <a:pt x="283" y="1361"/>
                  </a:lnTo>
                  <a:lnTo>
                    <a:pt x="190" y="1359"/>
                  </a:lnTo>
                  <a:lnTo>
                    <a:pt x="104" y="1353"/>
                  </a:lnTo>
                  <a:lnTo>
                    <a:pt x="80" y="1340"/>
                  </a:lnTo>
                  <a:lnTo>
                    <a:pt x="74" y="1331"/>
                  </a:lnTo>
                  <a:lnTo>
                    <a:pt x="74" y="1317"/>
                  </a:lnTo>
                  <a:lnTo>
                    <a:pt x="80" y="1302"/>
                  </a:lnTo>
                  <a:lnTo>
                    <a:pt x="87" y="1289"/>
                  </a:lnTo>
                  <a:lnTo>
                    <a:pt x="99" y="1279"/>
                  </a:lnTo>
                  <a:lnTo>
                    <a:pt x="114" y="1270"/>
                  </a:lnTo>
                  <a:lnTo>
                    <a:pt x="148" y="1254"/>
                  </a:lnTo>
                  <a:lnTo>
                    <a:pt x="186" y="1241"/>
                  </a:lnTo>
                  <a:lnTo>
                    <a:pt x="228" y="1228"/>
                  </a:lnTo>
                  <a:lnTo>
                    <a:pt x="266" y="1215"/>
                  </a:lnTo>
                  <a:lnTo>
                    <a:pt x="323" y="1177"/>
                  </a:lnTo>
                  <a:lnTo>
                    <a:pt x="336" y="1154"/>
                  </a:lnTo>
                  <a:lnTo>
                    <a:pt x="344" y="1131"/>
                  </a:lnTo>
                  <a:lnTo>
                    <a:pt x="344" y="1112"/>
                  </a:lnTo>
                  <a:lnTo>
                    <a:pt x="340" y="1104"/>
                  </a:lnTo>
                  <a:lnTo>
                    <a:pt x="336" y="1097"/>
                  </a:lnTo>
                  <a:lnTo>
                    <a:pt x="323" y="1085"/>
                  </a:lnTo>
                  <a:lnTo>
                    <a:pt x="304" y="1078"/>
                  </a:lnTo>
                  <a:lnTo>
                    <a:pt x="249" y="1081"/>
                  </a:lnTo>
                  <a:lnTo>
                    <a:pt x="192" y="1102"/>
                  </a:lnTo>
                  <a:lnTo>
                    <a:pt x="171" y="1116"/>
                  </a:lnTo>
                  <a:lnTo>
                    <a:pt x="150" y="1129"/>
                  </a:lnTo>
                  <a:lnTo>
                    <a:pt x="129" y="1142"/>
                  </a:lnTo>
                  <a:lnTo>
                    <a:pt x="108" y="1152"/>
                  </a:lnTo>
                  <a:lnTo>
                    <a:pt x="55" y="1156"/>
                  </a:lnTo>
                  <a:lnTo>
                    <a:pt x="26" y="1146"/>
                  </a:lnTo>
                  <a:lnTo>
                    <a:pt x="9" y="1123"/>
                  </a:lnTo>
                  <a:lnTo>
                    <a:pt x="0" y="1093"/>
                  </a:lnTo>
                  <a:lnTo>
                    <a:pt x="0" y="1059"/>
                  </a:lnTo>
                  <a:lnTo>
                    <a:pt x="4" y="1040"/>
                  </a:lnTo>
                  <a:lnTo>
                    <a:pt x="7" y="1023"/>
                  </a:lnTo>
                  <a:lnTo>
                    <a:pt x="15" y="1005"/>
                  </a:lnTo>
                  <a:lnTo>
                    <a:pt x="24" y="988"/>
                  </a:lnTo>
                  <a:lnTo>
                    <a:pt x="36" y="975"/>
                  </a:lnTo>
                  <a:lnTo>
                    <a:pt x="49" y="962"/>
                  </a:lnTo>
                  <a:lnTo>
                    <a:pt x="64" y="952"/>
                  </a:lnTo>
                  <a:lnTo>
                    <a:pt x="81" y="945"/>
                  </a:lnTo>
                  <a:lnTo>
                    <a:pt x="121" y="935"/>
                  </a:lnTo>
                  <a:lnTo>
                    <a:pt x="171" y="928"/>
                  </a:lnTo>
                  <a:lnTo>
                    <a:pt x="272" y="918"/>
                  </a:lnTo>
                  <a:lnTo>
                    <a:pt x="353" y="901"/>
                  </a:lnTo>
                  <a:lnTo>
                    <a:pt x="378" y="886"/>
                  </a:lnTo>
                  <a:lnTo>
                    <a:pt x="386" y="865"/>
                  </a:lnTo>
                  <a:lnTo>
                    <a:pt x="382" y="855"/>
                  </a:lnTo>
                  <a:lnTo>
                    <a:pt x="376" y="848"/>
                  </a:lnTo>
                  <a:lnTo>
                    <a:pt x="351" y="844"/>
                  </a:lnTo>
                  <a:lnTo>
                    <a:pt x="273" y="855"/>
                  </a:lnTo>
                  <a:lnTo>
                    <a:pt x="232" y="865"/>
                  </a:lnTo>
                  <a:lnTo>
                    <a:pt x="194" y="869"/>
                  </a:lnTo>
                  <a:lnTo>
                    <a:pt x="161" y="863"/>
                  </a:lnTo>
                  <a:lnTo>
                    <a:pt x="142" y="844"/>
                  </a:lnTo>
                  <a:lnTo>
                    <a:pt x="138" y="829"/>
                  </a:lnTo>
                  <a:lnTo>
                    <a:pt x="138" y="810"/>
                  </a:lnTo>
                  <a:lnTo>
                    <a:pt x="142" y="785"/>
                  </a:lnTo>
                  <a:lnTo>
                    <a:pt x="146" y="772"/>
                  </a:lnTo>
                  <a:lnTo>
                    <a:pt x="150" y="758"/>
                  </a:lnTo>
                  <a:lnTo>
                    <a:pt x="154" y="743"/>
                  </a:lnTo>
                  <a:lnTo>
                    <a:pt x="159" y="730"/>
                  </a:lnTo>
                  <a:lnTo>
                    <a:pt x="165" y="713"/>
                  </a:lnTo>
                  <a:lnTo>
                    <a:pt x="171" y="698"/>
                  </a:lnTo>
                  <a:lnTo>
                    <a:pt x="178" y="682"/>
                  </a:lnTo>
                  <a:lnTo>
                    <a:pt x="186" y="667"/>
                  </a:lnTo>
                  <a:lnTo>
                    <a:pt x="196" y="650"/>
                  </a:lnTo>
                  <a:lnTo>
                    <a:pt x="203" y="635"/>
                  </a:lnTo>
                  <a:lnTo>
                    <a:pt x="213" y="618"/>
                  </a:lnTo>
                  <a:lnTo>
                    <a:pt x="222" y="602"/>
                  </a:lnTo>
                  <a:lnTo>
                    <a:pt x="234" y="587"/>
                  </a:lnTo>
                  <a:lnTo>
                    <a:pt x="243" y="572"/>
                  </a:lnTo>
                  <a:lnTo>
                    <a:pt x="254" y="559"/>
                  </a:lnTo>
                  <a:lnTo>
                    <a:pt x="266" y="545"/>
                  </a:lnTo>
                  <a:lnTo>
                    <a:pt x="277" y="532"/>
                  </a:lnTo>
                  <a:lnTo>
                    <a:pt x="291" y="521"/>
                  </a:lnTo>
                  <a:lnTo>
                    <a:pt x="302" y="509"/>
                  </a:lnTo>
                  <a:lnTo>
                    <a:pt x="313" y="500"/>
                  </a:lnTo>
                  <a:lnTo>
                    <a:pt x="340" y="483"/>
                  </a:lnTo>
                  <a:lnTo>
                    <a:pt x="365" y="469"/>
                  </a:lnTo>
                  <a:lnTo>
                    <a:pt x="391" y="464"/>
                  </a:lnTo>
                  <a:lnTo>
                    <a:pt x="439" y="452"/>
                  </a:lnTo>
                  <a:lnTo>
                    <a:pt x="481" y="433"/>
                  </a:lnTo>
                  <a:lnTo>
                    <a:pt x="515" y="409"/>
                  </a:lnTo>
                  <a:lnTo>
                    <a:pt x="528" y="395"/>
                  </a:lnTo>
                  <a:lnTo>
                    <a:pt x="542" y="382"/>
                  </a:lnTo>
                  <a:lnTo>
                    <a:pt x="553" y="367"/>
                  </a:lnTo>
                  <a:lnTo>
                    <a:pt x="562" y="353"/>
                  </a:lnTo>
                  <a:lnTo>
                    <a:pt x="578" y="333"/>
                  </a:lnTo>
                  <a:lnTo>
                    <a:pt x="585" y="315"/>
                  </a:lnTo>
                  <a:lnTo>
                    <a:pt x="589" y="310"/>
                  </a:lnTo>
                  <a:lnTo>
                    <a:pt x="530" y="566"/>
                  </a:lnTo>
                  <a:lnTo>
                    <a:pt x="216" y="777"/>
                  </a:lnTo>
                  <a:lnTo>
                    <a:pt x="517" y="650"/>
                  </a:lnTo>
                  <a:lnTo>
                    <a:pt x="443" y="956"/>
                  </a:lnTo>
                  <a:lnTo>
                    <a:pt x="93" y="1036"/>
                  </a:lnTo>
                  <a:lnTo>
                    <a:pt x="433" y="1019"/>
                  </a:lnTo>
                  <a:lnTo>
                    <a:pt x="393" y="1222"/>
                  </a:lnTo>
                  <a:lnTo>
                    <a:pt x="148" y="1308"/>
                  </a:lnTo>
                  <a:lnTo>
                    <a:pt x="382" y="1277"/>
                  </a:lnTo>
                  <a:lnTo>
                    <a:pt x="361" y="1446"/>
                  </a:lnTo>
                  <a:lnTo>
                    <a:pt x="237" y="1540"/>
                  </a:lnTo>
                  <a:lnTo>
                    <a:pt x="370" y="1490"/>
                  </a:lnTo>
                  <a:lnTo>
                    <a:pt x="376" y="1718"/>
                  </a:lnTo>
                  <a:lnTo>
                    <a:pt x="403" y="1429"/>
                  </a:lnTo>
                  <a:lnTo>
                    <a:pt x="435" y="1211"/>
                  </a:lnTo>
                  <a:lnTo>
                    <a:pt x="572" y="1619"/>
                  </a:lnTo>
                  <a:lnTo>
                    <a:pt x="462" y="1131"/>
                  </a:lnTo>
                  <a:lnTo>
                    <a:pt x="502" y="967"/>
                  </a:lnTo>
                  <a:lnTo>
                    <a:pt x="696" y="1308"/>
                  </a:lnTo>
                  <a:lnTo>
                    <a:pt x="526" y="893"/>
                  </a:lnTo>
                  <a:lnTo>
                    <a:pt x="581" y="650"/>
                  </a:lnTo>
                  <a:lnTo>
                    <a:pt x="800" y="895"/>
                  </a:lnTo>
                  <a:lnTo>
                    <a:pt x="595" y="576"/>
                  </a:lnTo>
                  <a:lnTo>
                    <a:pt x="599" y="544"/>
                  </a:lnTo>
                  <a:lnTo>
                    <a:pt x="602" y="509"/>
                  </a:lnTo>
                  <a:lnTo>
                    <a:pt x="608" y="466"/>
                  </a:lnTo>
                  <a:lnTo>
                    <a:pt x="616" y="418"/>
                  </a:lnTo>
                  <a:lnTo>
                    <a:pt x="623" y="371"/>
                  </a:lnTo>
                  <a:lnTo>
                    <a:pt x="627" y="359"/>
                  </a:lnTo>
                  <a:lnTo>
                    <a:pt x="629" y="348"/>
                  </a:lnTo>
                  <a:lnTo>
                    <a:pt x="631" y="336"/>
                  </a:lnTo>
                  <a:lnTo>
                    <a:pt x="635" y="327"/>
                  </a:lnTo>
                  <a:lnTo>
                    <a:pt x="637" y="317"/>
                  </a:lnTo>
                  <a:lnTo>
                    <a:pt x="639" y="306"/>
                  </a:lnTo>
                  <a:lnTo>
                    <a:pt x="644" y="291"/>
                  </a:lnTo>
                  <a:lnTo>
                    <a:pt x="652" y="274"/>
                  </a:lnTo>
                  <a:lnTo>
                    <a:pt x="658" y="262"/>
                  </a:lnTo>
                  <a:lnTo>
                    <a:pt x="661" y="253"/>
                  </a:lnTo>
                  <a:lnTo>
                    <a:pt x="667" y="241"/>
                  </a:lnTo>
                  <a:lnTo>
                    <a:pt x="675" y="232"/>
                  </a:lnTo>
                  <a:lnTo>
                    <a:pt x="680" y="220"/>
                  </a:lnTo>
                  <a:lnTo>
                    <a:pt x="688" y="209"/>
                  </a:lnTo>
                  <a:lnTo>
                    <a:pt x="697" y="196"/>
                  </a:lnTo>
                  <a:lnTo>
                    <a:pt x="705" y="184"/>
                  </a:lnTo>
                  <a:lnTo>
                    <a:pt x="713" y="173"/>
                  </a:lnTo>
                  <a:lnTo>
                    <a:pt x="722" y="160"/>
                  </a:lnTo>
                  <a:lnTo>
                    <a:pt x="730" y="148"/>
                  </a:lnTo>
                  <a:lnTo>
                    <a:pt x="739" y="137"/>
                  </a:lnTo>
                  <a:lnTo>
                    <a:pt x="749" y="123"/>
                  </a:lnTo>
                  <a:lnTo>
                    <a:pt x="756" y="112"/>
                  </a:lnTo>
                  <a:lnTo>
                    <a:pt x="773" y="91"/>
                  </a:lnTo>
                  <a:lnTo>
                    <a:pt x="783" y="80"/>
                  </a:lnTo>
                  <a:lnTo>
                    <a:pt x="791" y="68"/>
                  </a:lnTo>
                  <a:lnTo>
                    <a:pt x="806" y="49"/>
                  </a:lnTo>
                  <a:lnTo>
                    <a:pt x="819" y="32"/>
                  </a:lnTo>
                  <a:lnTo>
                    <a:pt x="831" y="19"/>
                  </a:lnTo>
                  <a:lnTo>
                    <a:pt x="838" y="8"/>
                  </a:lnTo>
                  <a:lnTo>
                    <a:pt x="846" y="0"/>
                  </a:lnTo>
                  <a:lnTo>
                    <a:pt x="850" y="230"/>
                  </a:lnTo>
                  <a:lnTo>
                    <a:pt x="832" y="226"/>
                  </a:lnTo>
                  <a:lnTo>
                    <a:pt x="787" y="239"/>
                  </a:lnTo>
                  <a:lnTo>
                    <a:pt x="734" y="268"/>
                  </a:lnTo>
                  <a:close/>
                </a:path>
              </a:pathLst>
            </a:custGeom>
            <a:gradFill rotWithShape="0">
              <a:gsLst>
                <a:gs pos="0">
                  <a:srgbClr val="500F74"/>
                </a:gs>
                <a:gs pos="50000">
                  <a:srgbClr val="AC20FA"/>
                </a:gs>
                <a:gs pos="100000">
                  <a:srgbClr val="500F74"/>
                </a:gs>
              </a:gsLst>
              <a:lin ang="5400000" scaled="1"/>
              <a:tileRect/>
            </a:gradFill>
            <a:ln w="9525">
              <a:noFill/>
            </a:ln>
          </p:spPr>
          <p:txBody>
            <a:bodyPr/>
            <a:p>
              <a:endParaRPr lang="en-US"/>
            </a:p>
          </p:txBody>
        </p:sp>
        <p:sp>
          <p:nvSpPr>
            <p:cNvPr id="5131" name="Freeform 11"/>
            <p:cNvSpPr/>
            <p:nvPr/>
          </p:nvSpPr>
          <p:spPr>
            <a:xfrm rot="-4460609">
              <a:off x="506" y="250"/>
              <a:ext cx="466" cy="230"/>
            </a:xfrm>
            <a:custGeom>
              <a:avLst/>
              <a:gdLst/>
              <a:ahLst/>
              <a:cxnLst>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Lst>
              <a:pathLst>
                <a:path w="931" h="460">
                  <a:moveTo>
                    <a:pt x="150" y="313"/>
                  </a:moveTo>
                  <a:lnTo>
                    <a:pt x="154" y="315"/>
                  </a:lnTo>
                  <a:lnTo>
                    <a:pt x="161" y="315"/>
                  </a:lnTo>
                  <a:lnTo>
                    <a:pt x="169" y="315"/>
                  </a:lnTo>
                  <a:lnTo>
                    <a:pt x="176" y="313"/>
                  </a:lnTo>
                  <a:lnTo>
                    <a:pt x="184" y="311"/>
                  </a:lnTo>
                  <a:lnTo>
                    <a:pt x="193" y="310"/>
                  </a:lnTo>
                  <a:lnTo>
                    <a:pt x="214" y="302"/>
                  </a:lnTo>
                  <a:lnTo>
                    <a:pt x="235" y="291"/>
                  </a:lnTo>
                  <a:lnTo>
                    <a:pt x="247" y="283"/>
                  </a:lnTo>
                  <a:lnTo>
                    <a:pt x="252" y="277"/>
                  </a:lnTo>
                  <a:lnTo>
                    <a:pt x="256" y="273"/>
                  </a:lnTo>
                  <a:lnTo>
                    <a:pt x="262" y="268"/>
                  </a:lnTo>
                  <a:lnTo>
                    <a:pt x="268" y="262"/>
                  </a:lnTo>
                  <a:lnTo>
                    <a:pt x="271" y="254"/>
                  </a:lnTo>
                  <a:lnTo>
                    <a:pt x="277" y="249"/>
                  </a:lnTo>
                  <a:lnTo>
                    <a:pt x="281" y="241"/>
                  </a:lnTo>
                  <a:lnTo>
                    <a:pt x="287" y="234"/>
                  </a:lnTo>
                  <a:lnTo>
                    <a:pt x="290" y="226"/>
                  </a:lnTo>
                  <a:lnTo>
                    <a:pt x="294" y="220"/>
                  </a:lnTo>
                  <a:lnTo>
                    <a:pt x="298" y="213"/>
                  </a:lnTo>
                  <a:lnTo>
                    <a:pt x="304" y="207"/>
                  </a:lnTo>
                  <a:lnTo>
                    <a:pt x="306" y="199"/>
                  </a:lnTo>
                  <a:lnTo>
                    <a:pt x="309" y="194"/>
                  </a:lnTo>
                  <a:lnTo>
                    <a:pt x="313" y="186"/>
                  </a:lnTo>
                  <a:lnTo>
                    <a:pt x="317" y="180"/>
                  </a:lnTo>
                  <a:lnTo>
                    <a:pt x="323" y="169"/>
                  </a:lnTo>
                  <a:lnTo>
                    <a:pt x="327" y="163"/>
                  </a:lnTo>
                  <a:lnTo>
                    <a:pt x="330" y="156"/>
                  </a:lnTo>
                  <a:lnTo>
                    <a:pt x="336" y="146"/>
                  </a:lnTo>
                  <a:lnTo>
                    <a:pt x="342" y="135"/>
                  </a:lnTo>
                  <a:lnTo>
                    <a:pt x="349" y="125"/>
                  </a:lnTo>
                  <a:lnTo>
                    <a:pt x="357" y="116"/>
                  </a:lnTo>
                  <a:lnTo>
                    <a:pt x="365" y="108"/>
                  </a:lnTo>
                  <a:lnTo>
                    <a:pt x="382" y="93"/>
                  </a:lnTo>
                  <a:lnTo>
                    <a:pt x="401" y="83"/>
                  </a:lnTo>
                  <a:lnTo>
                    <a:pt x="412" y="80"/>
                  </a:lnTo>
                  <a:lnTo>
                    <a:pt x="422" y="76"/>
                  </a:lnTo>
                  <a:lnTo>
                    <a:pt x="427" y="74"/>
                  </a:lnTo>
                  <a:lnTo>
                    <a:pt x="433" y="74"/>
                  </a:lnTo>
                  <a:lnTo>
                    <a:pt x="443" y="72"/>
                  </a:lnTo>
                  <a:lnTo>
                    <a:pt x="452" y="70"/>
                  </a:lnTo>
                  <a:lnTo>
                    <a:pt x="460" y="70"/>
                  </a:lnTo>
                  <a:lnTo>
                    <a:pt x="469" y="68"/>
                  </a:lnTo>
                  <a:lnTo>
                    <a:pt x="477" y="68"/>
                  </a:lnTo>
                  <a:lnTo>
                    <a:pt x="482" y="68"/>
                  </a:lnTo>
                  <a:lnTo>
                    <a:pt x="490" y="70"/>
                  </a:lnTo>
                  <a:lnTo>
                    <a:pt x="500" y="70"/>
                  </a:lnTo>
                  <a:lnTo>
                    <a:pt x="509" y="72"/>
                  </a:lnTo>
                  <a:lnTo>
                    <a:pt x="505" y="74"/>
                  </a:lnTo>
                  <a:lnTo>
                    <a:pt x="498" y="80"/>
                  </a:lnTo>
                  <a:lnTo>
                    <a:pt x="494" y="85"/>
                  </a:lnTo>
                  <a:lnTo>
                    <a:pt x="488" y="91"/>
                  </a:lnTo>
                  <a:lnTo>
                    <a:pt x="482" y="95"/>
                  </a:lnTo>
                  <a:lnTo>
                    <a:pt x="477" y="102"/>
                  </a:lnTo>
                  <a:lnTo>
                    <a:pt x="471" y="108"/>
                  </a:lnTo>
                  <a:lnTo>
                    <a:pt x="467" y="116"/>
                  </a:lnTo>
                  <a:lnTo>
                    <a:pt x="462" y="121"/>
                  </a:lnTo>
                  <a:lnTo>
                    <a:pt x="458" y="129"/>
                  </a:lnTo>
                  <a:lnTo>
                    <a:pt x="454" y="137"/>
                  </a:lnTo>
                  <a:lnTo>
                    <a:pt x="452" y="144"/>
                  </a:lnTo>
                  <a:lnTo>
                    <a:pt x="450" y="156"/>
                  </a:lnTo>
                  <a:lnTo>
                    <a:pt x="454" y="165"/>
                  </a:lnTo>
                  <a:lnTo>
                    <a:pt x="463" y="171"/>
                  </a:lnTo>
                  <a:lnTo>
                    <a:pt x="473" y="175"/>
                  </a:lnTo>
                  <a:lnTo>
                    <a:pt x="486" y="173"/>
                  </a:lnTo>
                  <a:lnTo>
                    <a:pt x="500" y="169"/>
                  </a:lnTo>
                  <a:lnTo>
                    <a:pt x="513" y="161"/>
                  </a:lnTo>
                  <a:lnTo>
                    <a:pt x="524" y="152"/>
                  </a:lnTo>
                  <a:lnTo>
                    <a:pt x="530" y="146"/>
                  </a:lnTo>
                  <a:lnTo>
                    <a:pt x="534" y="138"/>
                  </a:lnTo>
                  <a:lnTo>
                    <a:pt x="538" y="131"/>
                  </a:lnTo>
                  <a:lnTo>
                    <a:pt x="541" y="123"/>
                  </a:lnTo>
                  <a:lnTo>
                    <a:pt x="547" y="114"/>
                  </a:lnTo>
                  <a:lnTo>
                    <a:pt x="553" y="102"/>
                  </a:lnTo>
                  <a:lnTo>
                    <a:pt x="559" y="93"/>
                  </a:lnTo>
                  <a:lnTo>
                    <a:pt x="564" y="81"/>
                  </a:lnTo>
                  <a:lnTo>
                    <a:pt x="572" y="70"/>
                  </a:lnTo>
                  <a:lnTo>
                    <a:pt x="579" y="61"/>
                  </a:lnTo>
                  <a:lnTo>
                    <a:pt x="587" y="51"/>
                  </a:lnTo>
                  <a:lnTo>
                    <a:pt x="595" y="43"/>
                  </a:lnTo>
                  <a:lnTo>
                    <a:pt x="610" y="32"/>
                  </a:lnTo>
                  <a:lnTo>
                    <a:pt x="619" y="28"/>
                  </a:lnTo>
                  <a:lnTo>
                    <a:pt x="623" y="28"/>
                  </a:lnTo>
                  <a:lnTo>
                    <a:pt x="627" y="28"/>
                  </a:lnTo>
                  <a:lnTo>
                    <a:pt x="636" y="30"/>
                  </a:lnTo>
                  <a:lnTo>
                    <a:pt x="646" y="34"/>
                  </a:lnTo>
                  <a:lnTo>
                    <a:pt x="657" y="49"/>
                  </a:lnTo>
                  <a:lnTo>
                    <a:pt x="657" y="66"/>
                  </a:lnTo>
                  <a:lnTo>
                    <a:pt x="654" y="78"/>
                  </a:lnTo>
                  <a:lnTo>
                    <a:pt x="650" y="87"/>
                  </a:lnTo>
                  <a:lnTo>
                    <a:pt x="642" y="97"/>
                  </a:lnTo>
                  <a:lnTo>
                    <a:pt x="636" y="108"/>
                  </a:lnTo>
                  <a:lnTo>
                    <a:pt x="629" y="118"/>
                  </a:lnTo>
                  <a:lnTo>
                    <a:pt x="623" y="127"/>
                  </a:lnTo>
                  <a:lnTo>
                    <a:pt x="617" y="137"/>
                  </a:lnTo>
                  <a:lnTo>
                    <a:pt x="612" y="146"/>
                  </a:lnTo>
                  <a:lnTo>
                    <a:pt x="606" y="159"/>
                  </a:lnTo>
                  <a:lnTo>
                    <a:pt x="612" y="171"/>
                  </a:lnTo>
                  <a:lnTo>
                    <a:pt x="617" y="171"/>
                  </a:lnTo>
                  <a:lnTo>
                    <a:pt x="627" y="167"/>
                  </a:lnTo>
                  <a:lnTo>
                    <a:pt x="638" y="157"/>
                  </a:lnTo>
                  <a:lnTo>
                    <a:pt x="644" y="152"/>
                  </a:lnTo>
                  <a:lnTo>
                    <a:pt x="650" y="146"/>
                  </a:lnTo>
                  <a:lnTo>
                    <a:pt x="657" y="138"/>
                  </a:lnTo>
                  <a:lnTo>
                    <a:pt x="663" y="131"/>
                  </a:lnTo>
                  <a:lnTo>
                    <a:pt x="671" y="121"/>
                  </a:lnTo>
                  <a:lnTo>
                    <a:pt x="678" y="114"/>
                  </a:lnTo>
                  <a:lnTo>
                    <a:pt x="682" y="110"/>
                  </a:lnTo>
                  <a:lnTo>
                    <a:pt x="686" y="104"/>
                  </a:lnTo>
                  <a:lnTo>
                    <a:pt x="690" y="100"/>
                  </a:lnTo>
                  <a:lnTo>
                    <a:pt x="695" y="95"/>
                  </a:lnTo>
                  <a:lnTo>
                    <a:pt x="699" y="91"/>
                  </a:lnTo>
                  <a:lnTo>
                    <a:pt x="703" y="87"/>
                  </a:lnTo>
                  <a:lnTo>
                    <a:pt x="707" y="81"/>
                  </a:lnTo>
                  <a:lnTo>
                    <a:pt x="711" y="78"/>
                  </a:lnTo>
                  <a:lnTo>
                    <a:pt x="718" y="68"/>
                  </a:lnTo>
                  <a:lnTo>
                    <a:pt x="722" y="62"/>
                  </a:lnTo>
                  <a:lnTo>
                    <a:pt x="726" y="59"/>
                  </a:lnTo>
                  <a:lnTo>
                    <a:pt x="732" y="53"/>
                  </a:lnTo>
                  <a:lnTo>
                    <a:pt x="735" y="49"/>
                  </a:lnTo>
                  <a:lnTo>
                    <a:pt x="743" y="42"/>
                  </a:lnTo>
                  <a:lnTo>
                    <a:pt x="751" y="34"/>
                  </a:lnTo>
                  <a:lnTo>
                    <a:pt x="758" y="26"/>
                  </a:lnTo>
                  <a:lnTo>
                    <a:pt x="773" y="13"/>
                  </a:lnTo>
                  <a:lnTo>
                    <a:pt x="787" y="5"/>
                  </a:lnTo>
                  <a:lnTo>
                    <a:pt x="800" y="0"/>
                  </a:lnTo>
                  <a:lnTo>
                    <a:pt x="811" y="0"/>
                  </a:lnTo>
                  <a:lnTo>
                    <a:pt x="819" y="7"/>
                  </a:lnTo>
                  <a:lnTo>
                    <a:pt x="828" y="26"/>
                  </a:lnTo>
                  <a:lnTo>
                    <a:pt x="825" y="47"/>
                  </a:lnTo>
                  <a:lnTo>
                    <a:pt x="819" y="59"/>
                  </a:lnTo>
                  <a:lnTo>
                    <a:pt x="811" y="68"/>
                  </a:lnTo>
                  <a:lnTo>
                    <a:pt x="802" y="80"/>
                  </a:lnTo>
                  <a:lnTo>
                    <a:pt x="796" y="85"/>
                  </a:lnTo>
                  <a:lnTo>
                    <a:pt x="792" y="91"/>
                  </a:lnTo>
                  <a:lnTo>
                    <a:pt x="787" y="95"/>
                  </a:lnTo>
                  <a:lnTo>
                    <a:pt x="781" y="100"/>
                  </a:lnTo>
                  <a:lnTo>
                    <a:pt x="775" y="104"/>
                  </a:lnTo>
                  <a:lnTo>
                    <a:pt x="770" y="110"/>
                  </a:lnTo>
                  <a:lnTo>
                    <a:pt x="749" y="129"/>
                  </a:lnTo>
                  <a:lnTo>
                    <a:pt x="743" y="133"/>
                  </a:lnTo>
                  <a:lnTo>
                    <a:pt x="739" y="137"/>
                  </a:lnTo>
                  <a:lnTo>
                    <a:pt x="733" y="140"/>
                  </a:lnTo>
                  <a:lnTo>
                    <a:pt x="730" y="146"/>
                  </a:lnTo>
                  <a:lnTo>
                    <a:pt x="724" y="152"/>
                  </a:lnTo>
                  <a:lnTo>
                    <a:pt x="718" y="159"/>
                  </a:lnTo>
                  <a:lnTo>
                    <a:pt x="718" y="163"/>
                  </a:lnTo>
                  <a:lnTo>
                    <a:pt x="724" y="161"/>
                  </a:lnTo>
                  <a:lnTo>
                    <a:pt x="732" y="156"/>
                  </a:lnTo>
                  <a:lnTo>
                    <a:pt x="754" y="140"/>
                  </a:lnTo>
                  <a:lnTo>
                    <a:pt x="781" y="121"/>
                  </a:lnTo>
                  <a:lnTo>
                    <a:pt x="813" y="102"/>
                  </a:lnTo>
                  <a:lnTo>
                    <a:pt x="846" y="85"/>
                  </a:lnTo>
                  <a:lnTo>
                    <a:pt x="861" y="80"/>
                  </a:lnTo>
                  <a:lnTo>
                    <a:pt x="874" y="76"/>
                  </a:lnTo>
                  <a:lnTo>
                    <a:pt x="880" y="76"/>
                  </a:lnTo>
                  <a:lnTo>
                    <a:pt x="886" y="76"/>
                  </a:lnTo>
                  <a:lnTo>
                    <a:pt x="897" y="80"/>
                  </a:lnTo>
                  <a:lnTo>
                    <a:pt x="906" y="83"/>
                  </a:lnTo>
                  <a:lnTo>
                    <a:pt x="914" y="89"/>
                  </a:lnTo>
                  <a:lnTo>
                    <a:pt x="924" y="99"/>
                  </a:lnTo>
                  <a:lnTo>
                    <a:pt x="931" y="119"/>
                  </a:lnTo>
                  <a:lnTo>
                    <a:pt x="927" y="129"/>
                  </a:lnTo>
                  <a:lnTo>
                    <a:pt x="922" y="137"/>
                  </a:lnTo>
                  <a:lnTo>
                    <a:pt x="912" y="144"/>
                  </a:lnTo>
                  <a:lnTo>
                    <a:pt x="901" y="148"/>
                  </a:lnTo>
                  <a:lnTo>
                    <a:pt x="895" y="148"/>
                  </a:lnTo>
                  <a:lnTo>
                    <a:pt x="889" y="150"/>
                  </a:lnTo>
                  <a:lnTo>
                    <a:pt x="876" y="152"/>
                  </a:lnTo>
                  <a:lnTo>
                    <a:pt x="870" y="154"/>
                  </a:lnTo>
                  <a:lnTo>
                    <a:pt x="865" y="154"/>
                  </a:lnTo>
                  <a:lnTo>
                    <a:pt x="855" y="156"/>
                  </a:lnTo>
                  <a:lnTo>
                    <a:pt x="842" y="161"/>
                  </a:lnTo>
                  <a:lnTo>
                    <a:pt x="840" y="165"/>
                  </a:lnTo>
                  <a:lnTo>
                    <a:pt x="844" y="169"/>
                  </a:lnTo>
                  <a:lnTo>
                    <a:pt x="859" y="190"/>
                  </a:lnTo>
                  <a:lnTo>
                    <a:pt x="876" y="216"/>
                  </a:lnTo>
                  <a:lnTo>
                    <a:pt x="882" y="239"/>
                  </a:lnTo>
                  <a:lnTo>
                    <a:pt x="880" y="243"/>
                  </a:lnTo>
                  <a:lnTo>
                    <a:pt x="876" y="247"/>
                  </a:lnTo>
                  <a:lnTo>
                    <a:pt x="870" y="247"/>
                  </a:lnTo>
                  <a:lnTo>
                    <a:pt x="863" y="247"/>
                  </a:lnTo>
                  <a:lnTo>
                    <a:pt x="855" y="245"/>
                  </a:lnTo>
                  <a:lnTo>
                    <a:pt x="846" y="241"/>
                  </a:lnTo>
                  <a:lnTo>
                    <a:pt x="838" y="239"/>
                  </a:lnTo>
                  <a:lnTo>
                    <a:pt x="828" y="234"/>
                  </a:lnTo>
                  <a:lnTo>
                    <a:pt x="813" y="226"/>
                  </a:lnTo>
                  <a:lnTo>
                    <a:pt x="798" y="216"/>
                  </a:lnTo>
                  <a:lnTo>
                    <a:pt x="783" y="209"/>
                  </a:lnTo>
                  <a:lnTo>
                    <a:pt x="771" y="203"/>
                  </a:lnTo>
                  <a:lnTo>
                    <a:pt x="760" y="203"/>
                  </a:lnTo>
                  <a:lnTo>
                    <a:pt x="751" y="209"/>
                  </a:lnTo>
                  <a:lnTo>
                    <a:pt x="749" y="215"/>
                  </a:lnTo>
                  <a:lnTo>
                    <a:pt x="749" y="222"/>
                  </a:lnTo>
                  <a:lnTo>
                    <a:pt x="754" y="239"/>
                  </a:lnTo>
                  <a:lnTo>
                    <a:pt x="777" y="281"/>
                  </a:lnTo>
                  <a:lnTo>
                    <a:pt x="796" y="321"/>
                  </a:lnTo>
                  <a:lnTo>
                    <a:pt x="796" y="334"/>
                  </a:lnTo>
                  <a:lnTo>
                    <a:pt x="792" y="340"/>
                  </a:lnTo>
                  <a:lnTo>
                    <a:pt x="787" y="344"/>
                  </a:lnTo>
                  <a:lnTo>
                    <a:pt x="779" y="344"/>
                  </a:lnTo>
                  <a:lnTo>
                    <a:pt x="771" y="344"/>
                  </a:lnTo>
                  <a:lnTo>
                    <a:pt x="764" y="342"/>
                  </a:lnTo>
                  <a:lnTo>
                    <a:pt x="756" y="338"/>
                  </a:lnTo>
                  <a:lnTo>
                    <a:pt x="741" y="327"/>
                  </a:lnTo>
                  <a:lnTo>
                    <a:pt x="724" y="311"/>
                  </a:lnTo>
                  <a:lnTo>
                    <a:pt x="709" y="298"/>
                  </a:lnTo>
                  <a:lnTo>
                    <a:pt x="692" y="285"/>
                  </a:lnTo>
                  <a:lnTo>
                    <a:pt x="661" y="268"/>
                  </a:lnTo>
                  <a:lnTo>
                    <a:pt x="648" y="268"/>
                  </a:lnTo>
                  <a:lnTo>
                    <a:pt x="636" y="270"/>
                  </a:lnTo>
                  <a:lnTo>
                    <a:pt x="627" y="273"/>
                  </a:lnTo>
                  <a:lnTo>
                    <a:pt x="625" y="277"/>
                  </a:lnTo>
                  <a:lnTo>
                    <a:pt x="621" y="281"/>
                  </a:lnTo>
                  <a:lnTo>
                    <a:pt x="619" y="291"/>
                  </a:lnTo>
                  <a:lnTo>
                    <a:pt x="621" y="302"/>
                  </a:lnTo>
                  <a:lnTo>
                    <a:pt x="636" y="325"/>
                  </a:lnTo>
                  <a:lnTo>
                    <a:pt x="661" y="346"/>
                  </a:lnTo>
                  <a:lnTo>
                    <a:pt x="673" y="351"/>
                  </a:lnTo>
                  <a:lnTo>
                    <a:pt x="684" y="357"/>
                  </a:lnTo>
                  <a:lnTo>
                    <a:pt x="695" y="363"/>
                  </a:lnTo>
                  <a:lnTo>
                    <a:pt x="705" y="370"/>
                  </a:lnTo>
                  <a:lnTo>
                    <a:pt x="720" y="393"/>
                  </a:lnTo>
                  <a:lnTo>
                    <a:pt x="722" y="408"/>
                  </a:lnTo>
                  <a:lnTo>
                    <a:pt x="718" y="422"/>
                  </a:lnTo>
                  <a:lnTo>
                    <a:pt x="707" y="433"/>
                  </a:lnTo>
                  <a:lnTo>
                    <a:pt x="692" y="443"/>
                  </a:lnTo>
                  <a:lnTo>
                    <a:pt x="682" y="446"/>
                  </a:lnTo>
                  <a:lnTo>
                    <a:pt x="673" y="448"/>
                  </a:lnTo>
                  <a:lnTo>
                    <a:pt x="663" y="448"/>
                  </a:lnTo>
                  <a:lnTo>
                    <a:pt x="654" y="448"/>
                  </a:lnTo>
                  <a:lnTo>
                    <a:pt x="644" y="448"/>
                  </a:lnTo>
                  <a:lnTo>
                    <a:pt x="635" y="445"/>
                  </a:lnTo>
                  <a:lnTo>
                    <a:pt x="625" y="441"/>
                  </a:lnTo>
                  <a:lnTo>
                    <a:pt x="617" y="435"/>
                  </a:lnTo>
                  <a:lnTo>
                    <a:pt x="604" y="420"/>
                  </a:lnTo>
                  <a:lnTo>
                    <a:pt x="589" y="399"/>
                  </a:lnTo>
                  <a:lnTo>
                    <a:pt x="559" y="357"/>
                  </a:lnTo>
                  <a:lnTo>
                    <a:pt x="530" y="325"/>
                  </a:lnTo>
                  <a:lnTo>
                    <a:pt x="517" y="317"/>
                  </a:lnTo>
                  <a:lnTo>
                    <a:pt x="505" y="319"/>
                  </a:lnTo>
                  <a:lnTo>
                    <a:pt x="501" y="323"/>
                  </a:lnTo>
                  <a:lnTo>
                    <a:pt x="500" y="329"/>
                  </a:lnTo>
                  <a:lnTo>
                    <a:pt x="505" y="340"/>
                  </a:lnTo>
                  <a:lnTo>
                    <a:pt x="530" y="370"/>
                  </a:lnTo>
                  <a:lnTo>
                    <a:pt x="543" y="387"/>
                  </a:lnTo>
                  <a:lnTo>
                    <a:pt x="555" y="405"/>
                  </a:lnTo>
                  <a:lnTo>
                    <a:pt x="560" y="420"/>
                  </a:lnTo>
                  <a:lnTo>
                    <a:pt x="559" y="433"/>
                  </a:lnTo>
                  <a:lnTo>
                    <a:pt x="553" y="439"/>
                  </a:lnTo>
                  <a:lnTo>
                    <a:pt x="543" y="445"/>
                  </a:lnTo>
                  <a:lnTo>
                    <a:pt x="532" y="448"/>
                  </a:lnTo>
                  <a:lnTo>
                    <a:pt x="524" y="450"/>
                  </a:lnTo>
                  <a:lnTo>
                    <a:pt x="519" y="452"/>
                  </a:lnTo>
                  <a:lnTo>
                    <a:pt x="511" y="454"/>
                  </a:lnTo>
                  <a:lnTo>
                    <a:pt x="501" y="454"/>
                  </a:lnTo>
                  <a:lnTo>
                    <a:pt x="494" y="456"/>
                  </a:lnTo>
                  <a:lnTo>
                    <a:pt x="484" y="458"/>
                  </a:lnTo>
                  <a:lnTo>
                    <a:pt x="477" y="458"/>
                  </a:lnTo>
                  <a:lnTo>
                    <a:pt x="467" y="458"/>
                  </a:lnTo>
                  <a:lnTo>
                    <a:pt x="458" y="460"/>
                  </a:lnTo>
                  <a:lnTo>
                    <a:pt x="448" y="460"/>
                  </a:lnTo>
                  <a:lnTo>
                    <a:pt x="439" y="460"/>
                  </a:lnTo>
                  <a:lnTo>
                    <a:pt x="429" y="458"/>
                  </a:lnTo>
                  <a:lnTo>
                    <a:pt x="420" y="458"/>
                  </a:lnTo>
                  <a:lnTo>
                    <a:pt x="410" y="456"/>
                  </a:lnTo>
                  <a:lnTo>
                    <a:pt x="401" y="456"/>
                  </a:lnTo>
                  <a:lnTo>
                    <a:pt x="393" y="454"/>
                  </a:lnTo>
                  <a:lnTo>
                    <a:pt x="384" y="452"/>
                  </a:lnTo>
                  <a:lnTo>
                    <a:pt x="376" y="450"/>
                  </a:lnTo>
                  <a:lnTo>
                    <a:pt x="366" y="446"/>
                  </a:lnTo>
                  <a:lnTo>
                    <a:pt x="361" y="445"/>
                  </a:lnTo>
                  <a:lnTo>
                    <a:pt x="346" y="437"/>
                  </a:lnTo>
                  <a:lnTo>
                    <a:pt x="334" y="427"/>
                  </a:lnTo>
                  <a:lnTo>
                    <a:pt x="325" y="418"/>
                  </a:lnTo>
                  <a:lnTo>
                    <a:pt x="308" y="399"/>
                  </a:lnTo>
                  <a:lnTo>
                    <a:pt x="289" y="386"/>
                  </a:lnTo>
                  <a:lnTo>
                    <a:pt x="268" y="376"/>
                  </a:lnTo>
                  <a:lnTo>
                    <a:pt x="258" y="374"/>
                  </a:lnTo>
                  <a:lnTo>
                    <a:pt x="249" y="372"/>
                  </a:lnTo>
                  <a:lnTo>
                    <a:pt x="241" y="370"/>
                  </a:lnTo>
                  <a:lnTo>
                    <a:pt x="231" y="368"/>
                  </a:lnTo>
                  <a:lnTo>
                    <a:pt x="218" y="368"/>
                  </a:lnTo>
                  <a:lnTo>
                    <a:pt x="209" y="368"/>
                  </a:lnTo>
                  <a:lnTo>
                    <a:pt x="205" y="368"/>
                  </a:lnTo>
                  <a:lnTo>
                    <a:pt x="334" y="329"/>
                  </a:lnTo>
                  <a:lnTo>
                    <a:pt x="509" y="416"/>
                  </a:lnTo>
                  <a:lnTo>
                    <a:pt x="376" y="315"/>
                  </a:lnTo>
                  <a:lnTo>
                    <a:pt x="532" y="270"/>
                  </a:lnTo>
                  <a:lnTo>
                    <a:pt x="657" y="406"/>
                  </a:lnTo>
                  <a:lnTo>
                    <a:pt x="562" y="258"/>
                  </a:lnTo>
                  <a:lnTo>
                    <a:pt x="663" y="224"/>
                  </a:lnTo>
                  <a:lnTo>
                    <a:pt x="764" y="311"/>
                  </a:lnTo>
                  <a:lnTo>
                    <a:pt x="692" y="215"/>
                  </a:lnTo>
                  <a:lnTo>
                    <a:pt x="773" y="182"/>
                  </a:lnTo>
                  <a:lnTo>
                    <a:pt x="846" y="213"/>
                  </a:lnTo>
                  <a:lnTo>
                    <a:pt x="789" y="165"/>
                  </a:lnTo>
                  <a:lnTo>
                    <a:pt x="891" y="104"/>
                  </a:lnTo>
                  <a:lnTo>
                    <a:pt x="754" y="167"/>
                  </a:lnTo>
                  <a:lnTo>
                    <a:pt x="648" y="209"/>
                  </a:lnTo>
                  <a:lnTo>
                    <a:pt x="796" y="43"/>
                  </a:lnTo>
                  <a:lnTo>
                    <a:pt x="606" y="216"/>
                  </a:lnTo>
                  <a:lnTo>
                    <a:pt x="522" y="239"/>
                  </a:lnTo>
                  <a:lnTo>
                    <a:pt x="625" y="66"/>
                  </a:lnTo>
                  <a:lnTo>
                    <a:pt x="482" y="249"/>
                  </a:lnTo>
                  <a:lnTo>
                    <a:pt x="359" y="285"/>
                  </a:lnTo>
                  <a:lnTo>
                    <a:pt x="414" y="125"/>
                  </a:lnTo>
                  <a:lnTo>
                    <a:pt x="323" y="298"/>
                  </a:lnTo>
                  <a:lnTo>
                    <a:pt x="308" y="304"/>
                  </a:lnTo>
                  <a:lnTo>
                    <a:pt x="290" y="311"/>
                  </a:lnTo>
                  <a:lnTo>
                    <a:pt x="270" y="321"/>
                  </a:lnTo>
                  <a:lnTo>
                    <a:pt x="247" y="329"/>
                  </a:lnTo>
                  <a:lnTo>
                    <a:pt x="224" y="338"/>
                  </a:lnTo>
                  <a:lnTo>
                    <a:pt x="218" y="340"/>
                  </a:lnTo>
                  <a:lnTo>
                    <a:pt x="212" y="342"/>
                  </a:lnTo>
                  <a:lnTo>
                    <a:pt x="207" y="342"/>
                  </a:lnTo>
                  <a:lnTo>
                    <a:pt x="201" y="344"/>
                  </a:lnTo>
                  <a:lnTo>
                    <a:pt x="195" y="346"/>
                  </a:lnTo>
                  <a:lnTo>
                    <a:pt x="192" y="348"/>
                  </a:lnTo>
                  <a:lnTo>
                    <a:pt x="182" y="348"/>
                  </a:lnTo>
                  <a:lnTo>
                    <a:pt x="173" y="349"/>
                  </a:lnTo>
                  <a:lnTo>
                    <a:pt x="167" y="349"/>
                  </a:lnTo>
                  <a:lnTo>
                    <a:pt x="159" y="349"/>
                  </a:lnTo>
                  <a:lnTo>
                    <a:pt x="154" y="349"/>
                  </a:lnTo>
                  <a:lnTo>
                    <a:pt x="148" y="349"/>
                  </a:lnTo>
                  <a:lnTo>
                    <a:pt x="140" y="349"/>
                  </a:lnTo>
                  <a:lnTo>
                    <a:pt x="135" y="349"/>
                  </a:lnTo>
                  <a:lnTo>
                    <a:pt x="127" y="349"/>
                  </a:lnTo>
                  <a:lnTo>
                    <a:pt x="119" y="348"/>
                  </a:lnTo>
                  <a:lnTo>
                    <a:pt x="112" y="348"/>
                  </a:lnTo>
                  <a:lnTo>
                    <a:pt x="104" y="348"/>
                  </a:lnTo>
                  <a:lnTo>
                    <a:pt x="97" y="346"/>
                  </a:lnTo>
                  <a:lnTo>
                    <a:pt x="89" y="346"/>
                  </a:lnTo>
                  <a:lnTo>
                    <a:pt x="81" y="344"/>
                  </a:lnTo>
                  <a:lnTo>
                    <a:pt x="74" y="344"/>
                  </a:lnTo>
                  <a:lnTo>
                    <a:pt x="58" y="342"/>
                  </a:lnTo>
                  <a:lnTo>
                    <a:pt x="53" y="340"/>
                  </a:lnTo>
                  <a:lnTo>
                    <a:pt x="45" y="340"/>
                  </a:lnTo>
                  <a:lnTo>
                    <a:pt x="34" y="338"/>
                  </a:lnTo>
                  <a:lnTo>
                    <a:pt x="22" y="336"/>
                  </a:lnTo>
                  <a:lnTo>
                    <a:pt x="13" y="334"/>
                  </a:lnTo>
                  <a:lnTo>
                    <a:pt x="5" y="332"/>
                  </a:lnTo>
                  <a:lnTo>
                    <a:pt x="0" y="332"/>
                  </a:lnTo>
                  <a:lnTo>
                    <a:pt x="102" y="272"/>
                  </a:lnTo>
                  <a:lnTo>
                    <a:pt x="106" y="279"/>
                  </a:lnTo>
                  <a:lnTo>
                    <a:pt x="123" y="298"/>
                  </a:lnTo>
                  <a:lnTo>
                    <a:pt x="150" y="313"/>
                  </a:lnTo>
                  <a:close/>
                </a:path>
              </a:pathLst>
            </a:custGeom>
            <a:gradFill rotWithShape="0">
              <a:gsLst>
                <a:gs pos="0">
                  <a:srgbClr val="500F74"/>
                </a:gs>
                <a:gs pos="50000">
                  <a:srgbClr val="AC20FA"/>
                </a:gs>
                <a:gs pos="100000">
                  <a:srgbClr val="500F74"/>
                </a:gs>
              </a:gsLst>
              <a:lin ang="5400000" scaled="1"/>
              <a:tileRect/>
            </a:gradFill>
            <a:ln w="9525">
              <a:noFill/>
            </a:ln>
          </p:spPr>
          <p:txBody>
            <a:bodyPr/>
            <a:p>
              <a:endParaRPr lang="en-US"/>
            </a:p>
          </p:txBody>
        </p:sp>
        <p:sp>
          <p:nvSpPr>
            <p:cNvPr id="5132" name="Freeform 12"/>
            <p:cNvSpPr/>
            <p:nvPr/>
          </p:nvSpPr>
          <p:spPr>
            <a:xfrm>
              <a:off x="672" y="432"/>
              <a:ext cx="465" cy="230"/>
            </a:xfrm>
            <a:custGeom>
              <a:avLst/>
              <a:gdLst/>
              <a:ahLst/>
              <a:cxnLst>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Lst>
              <a:pathLst>
                <a:path w="929" h="460">
                  <a:moveTo>
                    <a:pt x="148" y="316"/>
                  </a:moveTo>
                  <a:lnTo>
                    <a:pt x="152" y="316"/>
                  </a:lnTo>
                  <a:lnTo>
                    <a:pt x="161" y="316"/>
                  </a:lnTo>
                  <a:lnTo>
                    <a:pt x="167" y="316"/>
                  </a:lnTo>
                  <a:lnTo>
                    <a:pt x="174" y="314"/>
                  </a:lnTo>
                  <a:lnTo>
                    <a:pt x="184" y="312"/>
                  </a:lnTo>
                  <a:lnTo>
                    <a:pt x="193" y="310"/>
                  </a:lnTo>
                  <a:lnTo>
                    <a:pt x="212" y="304"/>
                  </a:lnTo>
                  <a:lnTo>
                    <a:pt x="235" y="291"/>
                  </a:lnTo>
                  <a:lnTo>
                    <a:pt x="245" y="283"/>
                  </a:lnTo>
                  <a:lnTo>
                    <a:pt x="251" y="278"/>
                  </a:lnTo>
                  <a:lnTo>
                    <a:pt x="256" y="274"/>
                  </a:lnTo>
                  <a:lnTo>
                    <a:pt x="262" y="268"/>
                  </a:lnTo>
                  <a:lnTo>
                    <a:pt x="266" y="262"/>
                  </a:lnTo>
                  <a:lnTo>
                    <a:pt x="271" y="257"/>
                  </a:lnTo>
                  <a:lnTo>
                    <a:pt x="277" y="249"/>
                  </a:lnTo>
                  <a:lnTo>
                    <a:pt x="281" y="242"/>
                  </a:lnTo>
                  <a:lnTo>
                    <a:pt x="285" y="234"/>
                  </a:lnTo>
                  <a:lnTo>
                    <a:pt x="290" y="228"/>
                  </a:lnTo>
                  <a:lnTo>
                    <a:pt x="294" y="221"/>
                  </a:lnTo>
                  <a:lnTo>
                    <a:pt x="298" y="213"/>
                  </a:lnTo>
                  <a:lnTo>
                    <a:pt x="302" y="207"/>
                  </a:lnTo>
                  <a:lnTo>
                    <a:pt x="306" y="200"/>
                  </a:lnTo>
                  <a:lnTo>
                    <a:pt x="309" y="194"/>
                  </a:lnTo>
                  <a:lnTo>
                    <a:pt x="313" y="188"/>
                  </a:lnTo>
                  <a:lnTo>
                    <a:pt x="315" y="181"/>
                  </a:lnTo>
                  <a:lnTo>
                    <a:pt x="323" y="169"/>
                  </a:lnTo>
                  <a:lnTo>
                    <a:pt x="327" y="164"/>
                  </a:lnTo>
                  <a:lnTo>
                    <a:pt x="328" y="158"/>
                  </a:lnTo>
                  <a:lnTo>
                    <a:pt x="336" y="146"/>
                  </a:lnTo>
                  <a:lnTo>
                    <a:pt x="342" y="135"/>
                  </a:lnTo>
                  <a:lnTo>
                    <a:pt x="349" y="126"/>
                  </a:lnTo>
                  <a:lnTo>
                    <a:pt x="355" y="116"/>
                  </a:lnTo>
                  <a:lnTo>
                    <a:pt x="363" y="108"/>
                  </a:lnTo>
                  <a:lnTo>
                    <a:pt x="380" y="93"/>
                  </a:lnTo>
                  <a:lnTo>
                    <a:pt x="401" y="84"/>
                  </a:lnTo>
                  <a:lnTo>
                    <a:pt x="410" y="80"/>
                  </a:lnTo>
                  <a:lnTo>
                    <a:pt x="422" y="76"/>
                  </a:lnTo>
                  <a:lnTo>
                    <a:pt x="427" y="76"/>
                  </a:lnTo>
                  <a:lnTo>
                    <a:pt x="431" y="74"/>
                  </a:lnTo>
                  <a:lnTo>
                    <a:pt x="441" y="72"/>
                  </a:lnTo>
                  <a:lnTo>
                    <a:pt x="450" y="72"/>
                  </a:lnTo>
                  <a:lnTo>
                    <a:pt x="460" y="70"/>
                  </a:lnTo>
                  <a:lnTo>
                    <a:pt x="467" y="70"/>
                  </a:lnTo>
                  <a:lnTo>
                    <a:pt x="475" y="70"/>
                  </a:lnTo>
                  <a:lnTo>
                    <a:pt x="482" y="70"/>
                  </a:lnTo>
                  <a:lnTo>
                    <a:pt x="488" y="70"/>
                  </a:lnTo>
                  <a:lnTo>
                    <a:pt x="498" y="70"/>
                  </a:lnTo>
                  <a:lnTo>
                    <a:pt x="507" y="72"/>
                  </a:lnTo>
                  <a:lnTo>
                    <a:pt x="505" y="74"/>
                  </a:lnTo>
                  <a:lnTo>
                    <a:pt x="498" y="82"/>
                  </a:lnTo>
                  <a:lnTo>
                    <a:pt x="494" y="86"/>
                  </a:lnTo>
                  <a:lnTo>
                    <a:pt x="488" y="91"/>
                  </a:lnTo>
                  <a:lnTo>
                    <a:pt x="482" y="97"/>
                  </a:lnTo>
                  <a:lnTo>
                    <a:pt x="477" y="103"/>
                  </a:lnTo>
                  <a:lnTo>
                    <a:pt x="471" y="108"/>
                  </a:lnTo>
                  <a:lnTo>
                    <a:pt x="465" y="116"/>
                  </a:lnTo>
                  <a:lnTo>
                    <a:pt x="462" y="124"/>
                  </a:lnTo>
                  <a:lnTo>
                    <a:pt x="458" y="129"/>
                  </a:lnTo>
                  <a:lnTo>
                    <a:pt x="454" y="137"/>
                  </a:lnTo>
                  <a:lnTo>
                    <a:pt x="450" y="145"/>
                  </a:lnTo>
                  <a:lnTo>
                    <a:pt x="450" y="156"/>
                  </a:lnTo>
                  <a:lnTo>
                    <a:pt x="454" y="167"/>
                  </a:lnTo>
                  <a:lnTo>
                    <a:pt x="462" y="173"/>
                  </a:lnTo>
                  <a:lnTo>
                    <a:pt x="473" y="175"/>
                  </a:lnTo>
                  <a:lnTo>
                    <a:pt x="484" y="173"/>
                  </a:lnTo>
                  <a:lnTo>
                    <a:pt x="498" y="169"/>
                  </a:lnTo>
                  <a:lnTo>
                    <a:pt x="511" y="162"/>
                  </a:lnTo>
                  <a:lnTo>
                    <a:pt x="524" y="152"/>
                  </a:lnTo>
                  <a:lnTo>
                    <a:pt x="528" y="146"/>
                  </a:lnTo>
                  <a:lnTo>
                    <a:pt x="532" y="139"/>
                  </a:lnTo>
                  <a:lnTo>
                    <a:pt x="538" y="133"/>
                  </a:lnTo>
                  <a:lnTo>
                    <a:pt x="541" y="124"/>
                  </a:lnTo>
                  <a:lnTo>
                    <a:pt x="547" y="114"/>
                  </a:lnTo>
                  <a:lnTo>
                    <a:pt x="551" y="103"/>
                  </a:lnTo>
                  <a:lnTo>
                    <a:pt x="559" y="93"/>
                  </a:lnTo>
                  <a:lnTo>
                    <a:pt x="564" y="82"/>
                  </a:lnTo>
                  <a:lnTo>
                    <a:pt x="572" y="72"/>
                  </a:lnTo>
                  <a:lnTo>
                    <a:pt x="578" y="61"/>
                  </a:lnTo>
                  <a:lnTo>
                    <a:pt x="585" y="51"/>
                  </a:lnTo>
                  <a:lnTo>
                    <a:pt x="593" y="44"/>
                  </a:lnTo>
                  <a:lnTo>
                    <a:pt x="610" y="32"/>
                  </a:lnTo>
                  <a:lnTo>
                    <a:pt x="617" y="29"/>
                  </a:lnTo>
                  <a:lnTo>
                    <a:pt x="623" y="29"/>
                  </a:lnTo>
                  <a:lnTo>
                    <a:pt x="627" y="29"/>
                  </a:lnTo>
                  <a:lnTo>
                    <a:pt x="636" y="31"/>
                  </a:lnTo>
                  <a:lnTo>
                    <a:pt x="646" y="34"/>
                  </a:lnTo>
                  <a:lnTo>
                    <a:pt x="657" y="50"/>
                  </a:lnTo>
                  <a:lnTo>
                    <a:pt x="657" y="69"/>
                  </a:lnTo>
                  <a:lnTo>
                    <a:pt x="654" y="78"/>
                  </a:lnTo>
                  <a:lnTo>
                    <a:pt x="648" y="88"/>
                  </a:lnTo>
                  <a:lnTo>
                    <a:pt x="642" y="99"/>
                  </a:lnTo>
                  <a:lnTo>
                    <a:pt x="635" y="108"/>
                  </a:lnTo>
                  <a:lnTo>
                    <a:pt x="629" y="118"/>
                  </a:lnTo>
                  <a:lnTo>
                    <a:pt x="621" y="127"/>
                  </a:lnTo>
                  <a:lnTo>
                    <a:pt x="616" y="137"/>
                  </a:lnTo>
                  <a:lnTo>
                    <a:pt x="612" y="146"/>
                  </a:lnTo>
                  <a:lnTo>
                    <a:pt x="606" y="162"/>
                  </a:lnTo>
                  <a:lnTo>
                    <a:pt x="610" y="171"/>
                  </a:lnTo>
                  <a:lnTo>
                    <a:pt x="617" y="171"/>
                  </a:lnTo>
                  <a:lnTo>
                    <a:pt x="625" y="167"/>
                  </a:lnTo>
                  <a:lnTo>
                    <a:pt x="636" y="160"/>
                  </a:lnTo>
                  <a:lnTo>
                    <a:pt x="642" y="154"/>
                  </a:lnTo>
                  <a:lnTo>
                    <a:pt x="650" y="146"/>
                  </a:lnTo>
                  <a:lnTo>
                    <a:pt x="655" y="139"/>
                  </a:lnTo>
                  <a:lnTo>
                    <a:pt x="663" y="131"/>
                  </a:lnTo>
                  <a:lnTo>
                    <a:pt x="671" y="124"/>
                  </a:lnTo>
                  <a:lnTo>
                    <a:pt x="678" y="114"/>
                  </a:lnTo>
                  <a:lnTo>
                    <a:pt x="682" y="110"/>
                  </a:lnTo>
                  <a:lnTo>
                    <a:pt x="686" y="105"/>
                  </a:lnTo>
                  <a:lnTo>
                    <a:pt x="690" y="101"/>
                  </a:lnTo>
                  <a:lnTo>
                    <a:pt x="694" y="97"/>
                  </a:lnTo>
                  <a:lnTo>
                    <a:pt x="697" y="91"/>
                  </a:lnTo>
                  <a:lnTo>
                    <a:pt x="701" y="88"/>
                  </a:lnTo>
                  <a:lnTo>
                    <a:pt x="705" y="82"/>
                  </a:lnTo>
                  <a:lnTo>
                    <a:pt x="709" y="78"/>
                  </a:lnTo>
                  <a:lnTo>
                    <a:pt x="718" y="69"/>
                  </a:lnTo>
                  <a:lnTo>
                    <a:pt x="722" y="63"/>
                  </a:lnTo>
                  <a:lnTo>
                    <a:pt x="726" y="59"/>
                  </a:lnTo>
                  <a:lnTo>
                    <a:pt x="730" y="55"/>
                  </a:lnTo>
                  <a:lnTo>
                    <a:pt x="733" y="50"/>
                  </a:lnTo>
                  <a:lnTo>
                    <a:pt x="741" y="42"/>
                  </a:lnTo>
                  <a:lnTo>
                    <a:pt x="751" y="34"/>
                  </a:lnTo>
                  <a:lnTo>
                    <a:pt x="758" y="27"/>
                  </a:lnTo>
                  <a:lnTo>
                    <a:pt x="771" y="13"/>
                  </a:lnTo>
                  <a:lnTo>
                    <a:pt x="787" y="6"/>
                  </a:lnTo>
                  <a:lnTo>
                    <a:pt x="798" y="0"/>
                  </a:lnTo>
                  <a:lnTo>
                    <a:pt x="809" y="2"/>
                  </a:lnTo>
                  <a:lnTo>
                    <a:pt x="819" y="8"/>
                  </a:lnTo>
                  <a:lnTo>
                    <a:pt x="827" y="29"/>
                  </a:lnTo>
                  <a:lnTo>
                    <a:pt x="823" y="48"/>
                  </a:lnTo>
                  <a:lnTo>
                    <a:pt x="817" y="59"/>
                  </a:lnTo>
                  <a:lnTo>
                    <a:pt x="809" y="70"/>
                  </a:lnTo>
                  <a:lnTo>
                    <a:pt x="802" y="80"/>
                  </a:lnTo>
                  <a:lnTo>
                    <a:pt x="796" y="86"/>
                  </a:lnTo>
                  <a:lnTo>
                    <a:pt x="790" y="91"/>
                  </a:lnTo>
                  <a:lnTo>
                    <a:pt x="785" y="95"/>
                  </a:lnTo>
                  <a:lnTo>
                    <a:pt x="781" y="101"/>
                  </a:lnTo>
                  <a:lnTo>
                    <a:pt x="775" y="107"/>
                  </a:lnTo>
                  <a:lnTo>
                    <a:pt x="770" y="110"/>
                  </a:lnTo>
                  <a:lnTo>
                    <a:pt x="747" y="129"/>
                  </a:lnTo>
                  <a:lnTo>
                    <a:pt x="743" y="133"/>
                  </a:lnTo>
                  <a:lnTo>
                    <a:pt x="737" y="139"/>
                  </a:lnTo>
                  <a:lnTo>
                    <a:pt x="733" y="143"/>
                  </a:lnTo>
                  <a:lnTo>
                    <a:pt x="730" y="146"/>
                  </a:lnTo>
                  <a:lnTo>
                    <a:pt x="722" y="152"/>
                  </a:lnTo>
                  <a:lnTo>
                    <a:pt x="718" y="160"/>
                  </a:lnTo>
                  <a:lnTo>
                    <a:pt x="718" y="164"/>
                  </a:lnTo>
                  <a:lnTo>
                    <a:pt x="724" y="162"/>
                  </a:lnTo>
                  <a:lnTo>
                    <a:pt x="732" y="156"/>
                  </a:lnTo>
                  <a:lnTo>
                    <a:pt x="752" y="141"/>
                  </a:lnTo>
                  <a:lnTo>
                    <a:pt x="781" y="122"/>
                  </a:lnTo>
                  <a:lnTo>
                    <a:pt x="813" y="103"/>
                  </a:lnTo>
                  <a:lnTo>
                    <a:pt x="844" y="86"/>
                  </a:lnTo>
                  <a:lnTo>
                    <a:pt x="859" y="80"/>
                  </a:lnTo>
                  <a:lnTo>
                    <a:pt x="874" y="76"/>
                  </a:lnTo>
                  <a:lnTo>
                    <a:pt x="880" y="76"/>
                  </a:lnTo>
                  <a:lnTo>
                    <a:pt x="886" y="76"/>
                  </a:lnTo>
                  <a:lnTo>
                    <a:pt x="897" y="80"/>
                  </a:lnTo>
                  <a:lnTo>
                    <a:pt x="905" y="84"/>
                  </a:lnTo>
                  <a:lnTo>
                    <a:pt x="912" y="89"/>
                  </a:lnTo>
                  <a:lnTo>
                    <a:pt x="924" y="99"/>
                  </a:lnTo>
                  <a:lnTo>
                    <a:pt x="929" y="120"/>
                  </a:lnTo>
                  <a:lnTo>
                    <a:pt x="927" y="129"/>
                  </a:lnTo>
                  <a:lnTo>
                    <a:pt x="922" y="137"/>
                  </a:lnTo>
                  <a:lnTo>
                    <a:pt x="912" y="145"/>
                  </a:lnTo>
                  <a:lnTo>
                    <a:pt x="901" y="148"/>
                  </a:lnTo>
                  <a:lnTo>
                    <a:pt x="895" y="150"/>
                  </a:lnTo>
                  <a:lnTo>
                    <a:pt x="889" y="150"/>
                  </a:lnTo>
                  <a:lnTo>
                    <a:pt x="876" y="152"/>
                  </a:lnTo>
                  <a:lnTo>
                    <a:pt x="870" y="154"/>
                  </a:lnTo>
                  <a:lnTo>
                    <a:pt x="865" y="154"/>
                  </a:lnTo>
                  <a:lnTo>
                    <a:pt x="855" y="156"/>
                  </a:lnTo>
                  <a:lnTo>
                    <a:pt x="842" y="162"/>
                  </a:lnTo>
                  <a:lnTo>
                    <a:pt x="840" y="165"/>
                  </a:lnTo>
                  <a:lnTo>
                    <a:pt x="842" y="171"/>
                  </a:lnTo>
                  <a:lnTo>
                    <a:pt x="857" y="190"/>
                  </a:lnTo>
                  <a:lnTo>
                    <a:pt x="874" y="219"/>
                  </a:lnTo>
                  <a:lnTo>
                    <a:pt x="882" y="242"/>
                  </a:lnTo>
                  <a:lnTo>
                    <a:pt x="880" y="243"/>
                  </a:lnTo>
                  <a:lnTo>
                    <a:pt x="876" y="247"/>
                  </a:lnTo>
                  <a:lnTo>
                    <a:pt x="870" y="247"/>
                  </a:lnTo>
                  <a:lnTo>
                    <a:pt x="863" y="247"/>
                  </a:lnTo>
                  <a:lnTo>
                    <a:pt x="853" y="245"/>
                  </a:lnTo>
                  <a:lnTo>
                    <a:pt x="846" y="242"/>
                  </a:lnTo>
                  <a:lnTo>
                    <a:pt x="836" y="240"/>
                  </a:lnTo>
                  <a:lnTo>
                    <a:pt x="828" y="234"/>
                  </a:lnTo>
                  <a:lnTo>
                    <a:pt x="811" y="226"/>
                  </a:lnTo>
                  <a:lnTo>
                    <a:pt x="796" y="217"/>
                  </a:lnTo>
                  <a:lnTo>
                    <a:pt x="783" y="209"/>
                  </a:lnTo>
                  <a:lnTo>
                    <a:pt x="770" y="204"/>
                  </a:lnTo>
                  <a:lnTo>
                    <a:pt x="760" y="204"/>
                  </a:lnTo>
                  <a:lnTo>
                    <a:pt x="751" y="209"/>
                  </a:lnTo>
                  <a:lnTo>
                    <a:pt x="749" y="215"/>
                  </a:lnTo>
                  <a:lnTo>
                    <a:pt x="749" y="223"/>
                  </a:lnTo>
                  <a:lnTo>
                    <a:pt x="752" y="240"/>
                  </a:lnTo>
                  <a:lnTo>
                    <a:pt x="775" y="281"/>
                  </a:lnTo>
                  <a:lnTo>
                    <a:pt x="794" y="321"/>
                  </a:lnTo>
                  <a:lnTo>
                    <a:pt x="794" y="337"/>
                  </a:lnTo>
                  <a:lnTo>
                    <a:pt x="792" y="340"/>
                  </a:lnTo>
                  <a:lnTo>
                    <a:pt x="787" y="344"/>
                  </a:lnTo>
                  <a:lnTo>
                    <a:pt x="779" y="346"/>
                  </a:lnTo>
                  <a:lnTo>
                    <a:pt x="771" y="346"/>
                  </a:lnTo>
                  <a:lnTo>
                    <a:pt x="764" y="342"/>
                  </a:lnTo>
                  <a:lnTo>
                    <a:pt x="754" y="338"/>
                  </a:lnTo>
                  <a:lnTo>
                    <a:pt x="739" y="327"/>
                  </a:lnTo>
                  <a:lnTo>
                    <a:pt x="724" y="314"/>
                  </a:lnTo>
                  <a:lnTo>
                    <a:pt x="707" y="299"/>
                  </a:lnTo>
                  <a:lnTo>
                    <a:pt x="692" y="285"/>
                  </a:lnTo>
                  <a:lnTo>
                    <a:pt x="661" y="268"/>
                  </a:lnTo>
                  <a:lnTo>
                    <a:pt x="646" y="268"/>
                  </a:lnTo>
                  <a:lnTo>
                    <a:pt x="635" y="270"/>
                  </a:lnTo>
                  <a:lnTo>
                    <a:pt x="625" y="276"/>
                  </a:lnTo>
                  <a:lnTo>
                    <a:pt x="623" y="278"/>
                  </a:lnTo>
                  <a:lnTo>
                    <a:pt x="621" y="283"/>
                  </a:lnTo>
                  <a:lnTo>
                    <a:pt x="619" y="291"/>
                  </a:lnTo>
                  <a:lnTo>
                    <a:pt x="621" y="302"/>
                  </a:lnTo>
                  <a:lnTo>
                    <a:pt x="636" y="327"/>
                  </a:lnTo>
                  <a:lnTo>
                    <a:pt x="659" y="346"/>
                  </a:lnTo>
                  <a:lnTo>
                    <a:pt x="673" y="352"/>
                  </a:lnTo>
                  <a:lnTo>
                    <a:pt x="682" y="357"/>
                  </a:lnTo>
                  <a:lnTo>
                    <a:pt x="694" y="363"/>
                  </a:lnTo>
                  <a:lnTo>
                    <a:pt x="703" y="371"/>
                  </a:lnTo>
                  <a:lnTo>
                    <a:pt x="720" y="394"/>
                  </a:lnTo>
                  <a:lnTo>
                    <a:pt x="722" y="409"/>
                  </a:lnTo>
                  <a:lnTo>
                    <a:pt x="716" y="422"/>
                  </a:lnTo>
                  <a:lnTo>
                    <a:pt x="705" y="434"/>
                  </a:lnTo>
                  <a:lnTo>
                    <a:pt x="690" y="443"/>
                  </a:lnTo>
                  <a:lnTo>
                    <a:pt x="680" y="447"/>
                  </a:lnTo>
                  <a:lnTo>
                    <a:pt x="671" y="449"/>
                  </a:lnTo>
                  <a:lnTo>
                    <a:pt x="661" y="451"/>
                  </a:lnTo>
                  <a:lnTo>
                    <a:pt x="652" y="451"/>
                  </a:lnTo>
                  <a:lnTo>
                    <a:pt x="642" y="449"/>
                  </a:lnTo>
                  <a:lnTo>
                    <a:pt x="635" y="445"/>
                  </a:lnTo>
                  <a:lnTo>
                    <a:pt x="625" y="441"/>
                  </a:lnTo>
                  <a:lnTo>
                    <a:pt x="617" y="435"/>
                  </a:lnTo>
                  <a:lnTo>
                    <a:pt x="602" y="420"/>
                  </a:lnTo>
                  <a:lnTo>
                    <a:pt x="587" y="399"/>
                  </a:lnTo>
                  <a:lnTo>
                    <a:pt x="557" y="357"/>
                  </a:lnTo>
                  <a:lnTo>
                    <a:pt x="528" y="325"/>
                  </a:lnTo>
                  <a:lnTo>
                    <a:pt x="517" y="318"/>
                  </a:lnTo>
                  <a:lnTo>
                    <a:pt x="505" y="319"/>
                  </a:lnTo>
                  <a:lnTo>
                    <a:pt x="501" y="323"/>
                  </a:lnTo>
                  <a:lnTo>
                    <a:pt x="500" y="329"/>
                  </a:lnTo>
                  <a:lnTo>
                    <a:pt x="503" y="340"/>
                  </a:lnTo>
                  <a:lnTo>
                    <a:pt x="528" y="373"/>
                  </a:lnTo>
                  <a:lnTo>
                    <a:pt x="543" y="388"/>
                  </a:lnTo>
                  <a:lnTo>
                    <a:pt x="555" y="405"/>
                  </a:lnTo>
                  <a:lnTo>
                    <a:pt x="560" y="420"/>
                  </a:lnTo>
                  <a:lnTo>
                    <a:pt x="557" y="434"/>
                  </a:lnTo>
                  <a:lnTo>
                    <a:pt x="551" y="439"/>
                  </a:lnTo>
                  <a:lnTo>
                    <a:pt x="541" y="445"/>
                  </a:lnTo>
                  <a:lnTo>
                    <a:pt x="530" y="449"/>
                  </a:lnTo>
                  <a:lnTo>
                    <a:pt x="524" y="451"/>
                  </a:lnTo>
                  <a:lnTo>
                    <a:pt x="517" y="453"/>
                  </a:lnTo>
                  <a:lnTo>
                    <a:pt x="509" y="454"/>
                  </a:lnTo>
                  <a:lnTo>
                    <a:pt x="501" y="456"/>
                  </a:lnTo>
                  <a:lnTo>
                    <a:pt x="494" y="456"/>
                  </a:lnTo>
                  <a:lnTo>
                    <a:pt x="484" y="458"/>
                  </a:lnTo>
                  <a:lnTo>
                    <a:pt x="475" y="458"/>
                  </a:lnTo>
                  <a:lnTo>
                    <a:pt x="465" y="460"/>
                  </a:lnTo>
                  <a:lnTo>
                    <a:pt x="458" y="460"/>
                  </a:lnTo>
                  <a:lnTo>
                    <a:pt x="448" y="460"/>
                  </a:lnTo>
                  <a:lnTo>
                    <a:pt x="439" y="460"/>
                  </a:lnTo>
                  <a:lnTo>
                    <a:pt x="429" y="458"/>
                  </a:lnTo>
                  <a:lnTo>
                    <a:pt x="420" y="458"/>
                  </a:lnTo>
                  <a:lnTo>
                    <a:pt x="410" y="458"/>
                  </a:lnTo>
                  <a:lnTo>
                    <a:pt x="401" y="456"/>
                  </a:lnTo>
                  <a:lnTo>
                    <a:pt x="391" y="454"/>
                  </a:lnTo>
                  <a:lnTo>
                    <a:pt x="384" y="453"/>
                  </a:lnTo>
                  <a:lnTo>
                    <a:pt x="374" y="451"/>
                  </a:lnTo>
                  <a:lnTo>
                    <a:pt x="366" y="447"/>
                  </a:lnTo>
                  <a:lnTo>
                    <a:pt x="359" y="445"/>
                  </a:lnTo>
                  <a:lnTo>
                    <a:pt x="346" y="437"/>
                  </a:lnTo>
                  <a:lnTo>
                    <a:pt x="332" y="430"/>
                  </a:lnTo>
                  <a:lnTo>
                    <a:pt x="323" y="418"/>
                  </a:lnTo>
                  <a:lnTo>
                    <a:pt x="306" y="399"/>
                  </a:lnTo>
                  <a:lnTo>
                    <a:pt x="287" y="386"/>
                  </a:lnTo>
                  <a:lnTo>
                    <a:pt x="268" y="378"/>
                  </a:lnTo>
                  <a:lnTo>
                    <a:pt x="258" y="375"/>
                  </a:lnTo>
                  <a:lnTo>
                    <a:pt x="249" y="373"/>
                  </a:lnTo>
                  <a:lnTo>
                    <a:pt x="239" y="371"/>
                  </a:lnTo>
                  <a:lnTo>
                    <a:pt x="232" y="369"/>
                  </a:lnTo>
                  <a:lnTo>
                    <a:pt x="216" y="369"/>
                  </a:lnTo>
                  <a:lnTo>
                    <a:pt x="207" y="369"/>
                  </a:lnTo>
                  <a:lnTo>
                    <a:pt x="205" y="369"/>
                  </a:lnTo>
                  <a:lnTo>
                    <a:pt x="334" y="331"/>
                  </a:lnTo>
                  <a:lnTo>
                    <a:pt x="509" y="418"/>
                  </a:lnTo>
                  <a:lnTo>
                    <a:pt x="374" y="316"/>
                  </a:lnTo>
                  <a:lnTo>
                    <a:pt x="530" y="270"/>
                  </a:lnTo>
                  <a:lnTo>
                    <a:pt x="655" y="409"/>
                  </a:lnTo>
                  <a:lnTo>
                    <a:pt x="562" y="259"/>
                  </a:lnTo>
                  <a:lnTo>
                    <a:pt x="663" y="224"/>
                  </a:lnTo>
                  <a:lnTo>
                    <a:pt x="764" y="314"/>
                  </a:lnTo>
                  <a:lnTo>
                    <a:pt x="692" y="215"/>
                  </a:lnTo>
                  <a:lnTo>
                    <a:pt x="771" y="183"/>
                  </a:lnTo>
                  <a:lnTo>
                    <a:pt x="846" y="215"/>
                  </a:lnTo>
                  <a:lnTo>
                    <a:pt x="789" y="167"/>
                  </a:lnTo>
                  <a:lnTo>
                    <a:pt x="889" y="107"/>
                  </a:lnTo>
                  <a:lnTo>
                    <a:pt x="754" y="167"/>
                  </a:lnTo>
                  <a:lnTo>
                    <a:pt x="646" y="209"/>
                  </a:lnTo>
                  <a:lnTo>
                    <a:pt x="794" y="44"/>
                  </a:lnTo>
                  <a:lnTo>
                    <a:pt x="604" y="217"/>
                  </a:lnTo>
                  <a:lnTo>
                    <a:pt x="520" y="242"/>
                  </a:lnTo>
                  <a:lnTo>
                    <a:pt x="623" y="67"/>
                  </a:lnTo>
                  <a:lnTo>
                    <a:pt x="481" y="249"/>
                  </a:lnTo>
                  <a:lnTo>
                    <a:pt x="359" y="287"/>
                  </a:lnTo>
                  <a:lnTo>
                    <a:pt x="412" y="126"/>
                  </a:lnTo>
                  <a:lnTo>
                    <a:pt x="321" y="299"/>
                  </a:lnTo>
                  <a:lnTo>
                    <a:pt x="306" y="306"/>
                  </a:lnTo>
                  <a:lnTo>
                    <a:pt x="289" y="312"/>
                  </a:lnTo>
                  <a:lnTo>
                    <a:pt x="268" y="321"/>
                  </a:lnTo>
                  <a:lnTo>
                    <a:pt x="245" y="329"/>
                  </a:lnTo>
                  <a:lnTo>
                    <a:pt x="222" y="338"/>
                  </a:lnTo>
                  <a:lnTo>
                    <a:pt x="216" y="340"/>
                  </a:lnTo>
                  <a:lnTo>
                    <a:pt x="211" y="342"/>
                  </a:lnTo>
                  <a:lnTo>
                    <a:pt x="205" y="342"/>
                  </a:lnTo>
                  <a:lnTo>
                    <a:pt x="201" y="344"/>
                  </a:lnTo>
                  <a:lnTo>
                    <a:pt x="195" y="346"/>
                  </a:lnTo>
                  <a:lnTo>
                    <a:pt x="190" y="348"/>
                  </a:lnTo>
                  <a:lnTo>
                    <a:pt x="180" y="350"/>
                  </a:lnTo>
                  <a:lnTo>
                    <a:pt x="171" y="350"/>
                  </a:lnTo>
                  <a:lnTo>
                    <a:pt x="165" y="352"/>
                  </a:lnTo>
                  <a:lnTo>
                    <a:pt x="159" y="352"/>
                  </a:lnTo>
                  <a:lnTo>
                    <a:pt x="154" y="352"/>
                  </a:lnTo>
                  <a:lnTo>
                    <a:pt x="148" y="352"/>
                  </a:lnTo>
                  <a:lnTo>
                    <a:pt x="140" y="352"/>
                  </a:lnTo>
                  <a:lnTo>
                    <a:pt x="133" y="350"/>
                  </a:lnTo>
                  <a:lnTo>
                    <a:pt x="125" y="350"/>
                  </a:lnTo>
                  <a:lnTo>
                    <a:pt x="117" y="350"/>
                  </a:lnTo>
                  <a:lnTo>
                    <a:pt x="112" y="348"/>
                  </a:lnTo>
                  <a:lnTo>
                    <a:pt x="104" y="348"/>
                  </a:lnTo>
                  <a:lnTo>
                    <a:pt x="97" y="346"/>
                  </a:lnTo>
                  <a:lnTo>
                    <a:pt x="87" y="346"/>
                  </a:lnTo>
                  <a:lnTo>
                    <a:pt x="79" y="344"/>
                  </a:lnTo>
                  <a:lnTo>
                    <a:pt x="74" y="344"/>
                  </a:lnTo>
                  <a:lnTo>
                    <a:pt x="58" y="342"/>
                  </a:lnTo>
                  <a:lnTo>
                    <a:pt x="51" y="340"/>
                  </a:lnTo>
                  <a:lnTo>
                    <a:pt x="45" y="340"/>
                  </a:lnTo>
                  <a:lnTo>
                    <a:pt x="32" y="338"/>
                  </a:lnTo>
                  <a:lnTo>
                    <a:pt x="20" y="337"/>
                  </a:lnTo>
                  <a:lnTo>
                    <a:pt x="13" y="335"/>
                  </a:lnTo>
                  <a:lnTo>
                    <a:pt x="5" y="335"/>
                  </a:lnTo>
                  <a:lnTo>
                    <a:pt x="0" y="333"/>
                  </a:lnTo>
                  <a:lnTo>
                    <a:pt x="102" y="272"/>
                  </a:lnTo>
                  <a:lnTo>
                    <a:pt x="104" y="281"/>
                  </a:lnTo>
                  <a:lnTo>
                    <a:pt x="121" y="299"/>
                  </a:lnTo>
                  <a:lnTo>
                    <a:pt x="148" y="316"/>
                  </a:lnTo>
                  <a:close/>
                </a:path>
              </a:pathLst>
            </a:custGeom>
            <a:gradFill rotWithShape="0">
              <a:gsLst>
                <a:gs pos="0">
                  <a:srgbClr val="500F74"/>
                </a:gs>
                <a:gs pos="50000">
                  <a:srgbClr val="AC20FA"/>
                </a:gs>
                <a:gs pos="100000">
                  <a:srgbClr val="500F74"/>
                </a:gs>
              </a:gsLst>
              <a:lin ang="5400000" scaled="1"/>
              <a:tileRect/>
            </a:gradFill>
            <a:ln w="9525">
              <a:noFill/>
            </a:ln>
          </p:spPr>
          <p:txBody>
            <a:bodyPr/>
            <a:p>
              <a:endParaRPr lang="en-US"/>
            </a:p>
          </p:txBody>
        </p:sp>
        <p:sp>
          <p:nvSpPr>
            <p:cNvPr id="5133" name="Freeform 13"/>
            <p:cNvSpPr/>
            <p:nvPr/>
          </p:nvSpPr>
          <p:spPr>
            <a:xfrm rot="4272610">
              <a:off x="555" y="672"/>
              <a:ext cx="464" cy="230"/>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pathLst>
                <a:path w="930" h="460">
                  <a:moveTo>
                    <a:pt x="149" y="316"/>
                  </a:moveTo>
                  <a:lnTo>
                    <a:pt x="152" y="316"/>
                  </a:lnTo>
                  <a:lnTo>
                    <a:pt x="162" y="316"/>
                  </a:lnTo>
                  <a:lnTo>
                    <a:pt x="168" y="316"/>
                  </a:lnTo>
                  <a:lnTo>
                    <a:pt x="175" y="316"/>
                  </a:lnTo>
                  <a:lnTo>
                    <a:pt x="185" y="314"/>
                  </a:lnTo>
                  <a:lnTo>
                    <a:pt x="192" y="312"/>
                  </a:lnTo>
                  <a:lnTo>
                    <a:pt x="213" y="305"/>
                  </a:lnTo>
                  <a:lnTo>
                    <a:pt x="234" y="291"/>
                  </a:lnTo>
                  <a:lnTo>
                    <a:pt x="246" y="284"/>
                  </a:lnTo>
                  <a:lnTo>
                    <a:pt x="251" y="280"/>
                  </a:lnTo>
                  <a:lnTo>
                    <a:pt x="255" y="274"/>
                  </a:lnTo>
                  <a:lnTo>
                    <a:pt x="261" y="268"/>
                  </a:lnTo>
                  <a:lnTo>
                    <a:pt x="266" y="263"/>
                  </a:lnTo>
                  <a:lnTo>
                    <a:pt x="272" y="257"/>
                  </a:lnTo>
                  <a:lnTo>
                    <a:pt x="276" y="249"/>
                  </a:lnTo>
                  <a:lnTo>
                    <a:pt x="282" y="242"/>
                  </a:lnTo>
                  <a:lnTo>
                    <a:pt x="285" y="236"/>
                  </a:lnTo>
                  <a:lnTo>
                    <a:pt x="289" y="229"/>
                  </a:lnTo>
                  <a:lnTo>
                    <a:pt x="293" y="221"/>
                  </a:lnTo>
                  <a:lnTo>
                    <a:pt x="299" y="215"/>
                  </a:lnTo>
                  <a:lnTo>
                    <a:pt x="303" y="208"/>
                  </a:lnTo>
                  <a:lnTo>
                    <a:pt x="306" y="202"/>
                  </a:lnTo>
                  <a:lnTo>
                    <a:pt x="310" y="194"/>
                  </a:lnTo>
                  <a:lnTo>
                    <a:pt x="312" y="189"/>
                  </a:lnTo>
                  <a:lnTo>
                    <a:pt x="316" y="183"/>
                  </a:lnTo>
                  <a:lnTo>
                    <a:pt x="323" y="170"/>
                  </a:lnTo>
                  <a:lnTo>
                    <a:pt x="325" y="164"/>
                  </a:lnTo>
                  <a:lnTo>
                    <a:pt x="329" y="158"/>
                  </a:lnTo>
                  <a:lnTo>
                    <a:pt x="337" y="147"/>
                  </a:lnTo>
                  <a:lnTo>
                    <a:pt x="342" y="135"/>
                  </a:lnTo>
                  <a:lnTo>
                    <a:pt x="348" y="126"/>
                  </a:lnTo>
                  <a:lnTo>
                    <a:pt x="356" y="118"/>
                  </a:lnTo>
                  <a:lnTo>
                    <a:pt x="363" y="109"/>
                  </a:lnTo>
                  <a:lnTo>
                    <a:pt x="381" y="96"/>
                  </a:lnTo>
                  <a:lnTo>
                    <a:pt x="400" y="84"/>
                  </a:lnTo>
                  <a:lnTo>
                    <a:pt x="411" y="80"/>
                  </a:lnTo>
                  <a:lnTo>
                    <a:pt x="422" y="78"/>
                  </a:lnTo>
                  <a:lnTo>
                    <a:pt x="426" y="77"/>
                  </a:lnTo>
                  <a:lnTo>
                    <a:pt x="432" y="75"/>
                  </a:lnTo>
                  <a:lnTo>
                    <a:pt x="441" y="75"/>
                  </a:lnTo>
                  <a:lnTo>
                    <a:pt x="451" y="73"/>
                  </a:lnTo>
                  <a:lnTo>
                    <a:pt x="460" y="71"/>
                  </a:lnTo>
                  <a:lnTo>
                    <a:pt x="468" y="71"/>
                  </a:lnTo>
                  <a:lnTo>
                    <a:pt x="476" y="71"/>
                  </a:lnTo>
                  <a:lnTo>
                    <a:pt x="483" y="71"/>
                  </a:lnTo>
                  <a:lnTo>
                    <a:pt x="489" y="71"/>
                  </a:lnTo>
                  <a:lnTo>
                    <a:pt x="498" y="73"/>
                  </a:lnTo>
                  <a:lnTo>
                    <a:pt x="508" y="73"/>
                  </a:lnTo>
                  <a:lnTo>
                    <a:pt x="504" y="75"/>
                  </a:lnTo>
                  <a:lnTo>
                    <a:pt x="498" y="82"/>
                  </a:lnTo>
                  <a:lnTo>
                    <a:pt x="493" y="86"/>
                  </a:lnTo>
                  <a:lnTo>
                    <a:pt x="487" y="92"/>
                  </a:lnTo>
                  <a:lnTo>
                    <a:pt x="481" y="97"/>
                  </a:lnTo>
                  <a:lnTo>
                    <a:pt x="477" y="103"/>
                  </a:lnTo>
                  <a:lnTo>
                    <a:pt x="472" y="111"/>
                  </a:lnTo>
                  <a:lnTo>
                    <a:pt x="466" y="116"/>
                  </a:lnTo>
                  <a:lnTo>
                    <a:pt x="460" y="124"/>
                  </a:lnTo>
                  <a:lnTo>
                    <a:pt x="457" y="132"/>
                  </a:lnTo>
                  <a:lnTo>
                    <a:pt x="453" y="137"/>
                  </a:lnTo>
                  <a:lnTo>
                    <a:pt x="451" y="145"/>
                  </a:lnTo>
                  <a:lnTo>
                    <a:pt x="451" y="158"/>
                  </a:lnTo>
                  <a:lnTo>
                    <a:pt x="455" y="168"/>
                  </a:lnTo>
                  <a:lnTo>
                    <a:pt x="462" y="173"/>
                  </a:lnTo>
                  <a:lnTo>
                    <a:pt x="472" y="175"/>
                  </a:lnTo>
                  <a:lnTo>
                    <a:pt x="485" y="173"/>
                  </a:lnTo>
                  <a:lnTo>
                    <a:pt x="498" y="170"/>
                  </a:lnTo>
                  <a:lnTo>
                    <a:pt x="512" y="162"/>
                  </a:lnTo>
                  <a:lnTo>
                    <a:pt x="523" y="153"/>
                  </a:lnTo>
                  <a:lnTo>
                    <a:pt x="529" y="147"/>
                  </a:lnTo>
                  <a:lnTo>
                    <a:pt x="533" y="141"/>
                  </a:lnTo>
                  <a:lnTo>
                    <a:pt x="536" y="134"/>
                  </a:lnTo>
                  <a:lnTo>
                    <a:pt x="542" y="124"/>
                  </a:lnTo>
                  <a:lnTo>
                    <a:pt x="546" y="115"/>
                  </a:lnTo>
                  <a:lnTo>
                    <a:pt x="552" y="105"/>
                  </a:lnTo>
                  <a:lnTo>
                    <a:pt x="557" y="94"/>
                  </a:lnTo>
                  <a:lnTo>
                    <a:pt x="565" y="82"/>
                  </a:lnTo>
                  <a:lnTo>
                    <a:pt x="571" y="73"/>
                  </a:lnTo>
                  <a:lnTo>
                    <a:pt x="578" y="61"/>
                  </a:lnTo>
                  <a:lnTo>
                    <a:pt x="586" y="52"/>
                  </a:lnTo>
                  <a:lnTo>
                    <a:pt x="593" y="44"/>
                  </a:lnTo>
                  <a:lnTo>
                    <a:pt x="611" y="33"/>
                  </a:lnTo>
                  <a:lnTo>
                    <a:pt x="618" y="31"/>
                  </a:lnTo>
                  <a:lnTo>
                    <a:pt x="622" y="29"/>
                  </a:lnTo>
                  <a:lnTo>
                    <a:pt x="628" y="29"/>
                  </a:lnTo>
                  <a:lnTo>
                    <a:pt x="635" y="31"/>
                  </a:lnTo>
                  <a:lnTo>
                    <a:pt x="645" y="37"/>
                  </a:lnTo>
                  <a:lnTo>
                    <a:pt x="656" y="50"/>
                  </a:lnTo>
                  <a:lnTo>
                    <a:pt x="656" y="69"/>
                  </a:lnTo>
                  <a:lnTo>
                    <a:pt x="654" y="78"/>
                  </a:lnTo>
                  <a:lnTo>
                    <a:pt x="649" y="88"/>
                  </a:lnTo>
                  <a:lnTo>
                    <a:pt x="643" y="99"/>
                  </a:lnTo>
                  <a:lnTo>
                    <a:pt x="635" y="109"/>
                  </a:lnTo>
                  <a:lnTo>
                    <a:pt x="628" y="118"/>
                  </a:lnTo>
                  <a:lnTo>
                    <a:pt x="622" y="130"/>
                  </a:lnTo>
                  <a:lnTo>
                    <a:pt x="616" y="137"/>
                  </a:lnTo>
                  <a:lnTo>
                    <a:pt x="611" y="147"/>
                  </a:lnTo>
                  <a:lnTo>
                    <a:pt x="607" y="162"/>
                  </a:lnTo>
                  <a:lnTo>
                    <a:pt x="611" y="172"/>
                  </a:lnTo>
                  <a:lnTo>
                    <a:pt x="618" y="173"/>
                  </a:lnTo>
                  <a:lnTo>
                    <a:pt x="626" y="168"/>
                  </a:lnTo>
                  <a:lnTo>
                    <a:pt x="637" y="160"/>
                  </a:lnTo>
                  <a:lnTo>
                    <a:pt x="643" y="154"/>
                  </a:lnTo>
                  <a:lnTo>
                    <a:pt x="649" y="147"/>
                  </a:lnTo>
                  <a:lnTo>
                    <a:pt x="656" y="141"/>
                  </a:lnTo>
                  <a:lnTo>
                    <a:pt x="664" y="132"/>
                  </a:lnTo>
                  <a:lnTo>
                    <a:pt x="670" y="124"/>
                  </a:lnTo>
                  <a:lnTo>
                    <a:pt x="677" y="115"/>
                  </a:lnTo>
                  <a:lnTo>
                    <a:pt x="681" y="111"/>
                  </a:lnTo>
                  <a:lnTo>
                    <a:pt x="685" y="105"/>
                  </a:lnTo>
                  <a:lnTo>
                    <a:pt x="690" y="101"/>
                  </a:lnTo>
                  <a:lnTo>
                    <a:pt x="694" y="97"/>
                  </a:lnTo>
                  <a:lnTo>
                    <a:pt x="698" y="92"/>
                  </a:lnTo>
                  <a:lnTo>
                    <a:pt x="702" y="88"/>
                  </a:lnTo>
                  <a:lnTo>
                    <a:pt x="706" y="82"/>
                  </a:lnTo>
                  <a:lnTo>
                    <a:pt x="709" y="78"/>
                  </a:lnTo>
                  <a:lnTo>
                    <a:pt x="717" y="69"/>
                  </a:lnTo>
                  <a:lnTo>
                    <a:pt x="723" y="65"/>
                  </a:lnTo>
                  <a:lnTo>
                    <a:pt x="727" y="59"/>
                  </a:lnTo>
                  <a:lnTo>
                    <a:pt x="730" y="56"/>
                  </a:lnTo>
                  <a:lnTo>
                    <a:pt x="734" y="52"/>
                  </a:lnTo>
                  <a:lnTo>
                    <a:pt x="742" y="42"/>
                  </a:lnTo>
                  <a:lnTo>
                    <a:pt x="749" y="35"/>
                  </a:lnTo>
                  <a:lnTo>
                    <a:pt x="757" y="27"/>
                  </a:lnTo>
                  <a:lnTo>
                    <a:pt x="772" y="16"/>
                  </a:lnTo>
                  <a:lnTo>
                    <a:pt x="787" y="6"/>
                  </a:lnTo>
                  <a:lnTo>
                    <a:pt x="799" y="0"/>
                  </a:lnTo>
                  <a:lnTo>
                    <a:pt x="810" y="2"/>
                  </a:lnTo>
                  <a:lnTo>
                    <a:pt x="820" y="8"/>
                  </a:lnTo>
                  <a:lnTo>
                    <a:pt x="827" y="29"/>
                  </a:lnTo>
                  <a:lnTo>
                    <a:pt x="824" y="50"/>
                  </a:lnTo>
                  <a:lnTo>
                    <a:pt x="818" y="59"/>
                  </a:lnTo>
                  <a:lnTo>
                    <a:pt x="810" y="71"/>
                  </a:lnTo>
                  <a:lnTo>
                    <a:pt x="801" y="80"/>
                  </a:lnTo>
                  <a:lnTo>
                    <a:pt x="795" y="86"/>
                  </a:lnTo>
                  <a:lnTo>
                    <a:pt x="791" y="92"/>
                  </a:lnTo>
                  <a:lnTo>
                    <a:pt x="785" y="97"/>
                  </a:lnTo>
                  <a:lnTo>
                    <a:pt x="780" y="101"/>
                  </a:lnTo>
                  <a:lnTo>
                    <a:pt x="774" y="107"/>
                  </a:lnTo>
                  <a:lnTo>
                    <a:pt x="768" y="111"/>
                  </a:lnTo>
                  <a:lnTo>
                    <a:pt x="747" y="130"/>
                  </a:lnTo>
                  <a:lnTo>
                    <a:pt x="742" y="134"/>
                  </a:lnTo>
                  <a:lnTo>
                    <a:pt x="738" y="139"/>
                  </a:lnTo>
                  <a:lnTo>
                    <a:pt x="732" y="143"/>
                  </a:lnTo>
                  <a:lnTo>
                    <a:pt x="730" y="147"/>
                  </a:lnTo>
                  <a:lnTo>
                    <a:pt x="723" y="154"/>
                  </a:lnTo>
                  <a:lnTo>
                    <a:pt x="719" y="160"/>
                  </a:lnTo>
                  <a:lnTo>
                    <a:pt x="719" y="164"/>
                  </a:lnTo>
                  <a:lnTo>
                    <a:pt x="723" y="162"/>
                  </a:lnTo>
                  <a:lnTo>
                    <a:pt x="730" y="158"/>
                  </a:lnTo>
                  <a:lnTo>
                    <a:pt x="753" y="143"/>
                  </a:lnTo>
                  <a:lnTo>
                    <a:pt x="782" y="122"/>
                  </a:lnTo>
                  <a:lnTo>
                    <a:pt x="812" y="103"/>
                  </a:lnTo>
                  <a:lnTo>
                    <a:pt x="844" y="88"/>
                  </a:lnTo>
                  <a:lnTo>
                    <a:pt x="860" y="80"/>
                  </a:lnTo>
                  <a:lnTo>
                    <a:pt x="873" y="78"/>
                  </a:lnTo>
                  <a:lnTo>
                    <a:pt x="881" y="78"/>
                  </a:lnTo>
                  <a:lnTo>
                    <a:pt x="886" y="78"/>
                  </a:lnTo>
                  <a:lnTo>
                    <a:pt x="896" y="80"/>
                  </a:lnTo>
                  <a:lnTo>
                    <a:pt x="905" y="86"/>
                  </a:lnTo>
                  <a:lnTo>
                    <a:pt x="913" y="90"/>
                  </a:lnTo>
                  <a:lnTo>
                    <a:pt x="922" y="101"/>
                  </a:lnTo>
                  <a:lnTo>
                    <a:pt x="930" y="120"/>
                  </a:lnTo>
                  <a:lnTo>
                    <a:pt x="926" y="130"/>
                  </a:lnTo>
                  <a:lnTo>
                    <a:pt x="920" y="139"/>
                  </a:lnTo>
                  <a:lnTo>
                    <a:pt x="911" y="145"/>
                  </a:lnTo>
                  <a:lnTo>
                    <a:pt x="901" y="149"/>
                  </a:lnTo>
                  <a:lnTo>
                    <a:pt x="894" y="151"/>
                  </a:lnTo>
                  <a:lnTo>
                    <a:pt x="888" y="151"/>
                  </a:lnTo>
                  <a:lnTo>
                    <a:pt x="877" y="153"/>
                  </a:lnTo>
                  <a:lnTo>
                    <a:pt x="871" y="154"/>
                  </a:lnTo>
                  <a:lnTo>
                    <a:pt x="865" y="154"/>
                  </a:lnTo>
                  <a:lnTo>
                    <a:pt x="854" y="156"/>
                  </a:lnTo>
                  <a:lnTo>
                    <a:pt x="841" y="162"/>
                  </a:lnTo>
                  <a:lnTo>
                    <a:pt x="841" y="166"/>
                  </a:lnTo>
                  <a:lnTo>
                    <a:pt x="843" y="172"/>
                  </a:lnTo>
                  <a:lnTo>
                    <a:pt x="858" y="191"/>
                  </a:lnTo>
                  <a:lnTo>
                    <a:pt x="875" y="219"/>
                  </a:lnTo>
                  <a:lnTo>
                    <a:pt x="881" y="242"/>
                  </a:lnTo>
                  <a:lnTo>
                    <a:pt x="879" y="246"/>
                  </a:lnTo>
                  <a:lnTo>
                    <a:pt x="877" y="248"/>
                  </a:lnTo>
                  <a:lnTo>
                    <a:pt x="871" y="249"/>
                  </a:lnTo>
                  <a:lnTo>
                    <a:pt x="862" y="248"/>
                  </a:lnTo>
                  <a:lnTo>
                    <a:pt x="854" y="246"/>
                  </a:lnTo>
                  <a:lnTo>
                    <a:pt x="844" y="244"/>
                  </a:lnTo>
                  <a:lnTo>
                    <a:pt x="837" y="240"/>
                  </a:lnTo>
                  <a:lnTo>
                    <a:pt x="827" y="236"/>
                  </a:lnTo>
                  <a:lnTo>
                    <a:pt x="812" y="227"/>
                  </a:lnTo>
                  <a:lnTo>
                    <a:pt x="797" y="217"/>
                  </a:lnTo>
                  <a:lnTo>
                    <a:pt x="784" y="210"/>
                  </a:lnTo>
                  <a:lnTo>
                    <a:pt x="770" y="206"/>
                  </a:lnTo>
                  <a:lnTo>
                    <a:pt x="759" y="204"/>
                  </a:lnTo>
                  <a:lnTo>
                    <a:pt x="751" y="210"/>
                  </a:lnTo>
                  <a:lnTo>
                    <a:pt x="747" y="215"/>
                  </a:lnTo>
                  <a:lnTo>
                    <a:pt x="747" y="223"/>
                  </a:lnTo>
                  <a:lnTo>
                    <a:pt x="753" y="240"/>
                  </a:lnTo>
                  <a:lnTo>
                    <a:pt x="776" y="282"/>
                  </a:lnTo>
                  <a:lnTo>
                    <a:pt x="795" y="322"/>
                  </a:lnTo>
                  <a:lnTo>
                    <a:pt x="795" y="337"/>
                  </a:lnTo>
                  <a:lnTo>
                    <a:pt x="793" y="343"/>
                  </a:lnTo>
                  <a:lnTo>
                    <a:pt x="787" y="345"/>
                  </a:lnTo>
                  <a:lnTo>
                    <a:pt x="778" y="346"/>
                  </a:lnTo>
                  <a:lnTo>
                    <a:pt x="770" y="346"/>
                  </a:lnTo>
                  <a:lnTo>
                    <a:pt x="763" y="343"/>
                  </a:lnTo>
                  <a:lnTo>
                    <a:pt x="755" y="339"/>
                  </a:lnTo>
                  <a:lnTo>
                    <a:pt x="740" y="327"/>
                  </a:lnTo>
                  <a:lnTo>
                    <a:pt x="725" y="314"/>
                  </a:lnTo>
                  <a:lnTo>
                    <a:pt x="708" y="299"/>
                  </a:lnTo>
                  <a:lnTo>
                    <a:pt x="692" y="286"/>
                  </a:lnTo>
                  <a:lnTo>
                    <a:pt x="660" y="268"/>
                  </a:lnTo>
                  <a:lnTo>
                    <a:pt x="647" y="268"/>
                  </a:lnTo>
                  <a:lnTo>
                    <a:pt x="635" y="270"/>
                  </a:lnTo>
                  <a:lnTo>
                    <a:pt x="626" y="276"/>
                  </a:lnTo>
                  <a:lnTo>
                    <a:pt x="624" y="280"/>
                  </a:lnTo>
                  <a:lnTo>
                    <a:pt x="622" y="284"/>
                  </a:lnTo>
                  <a:lnTo>
                    <a:pt x="618" y="291"/>
                  </a:lnTo>
                  <a:lnTo>
                    <a:pt x="620" y="303"/>
                  </a:lnTo>
                  <a:lnTo>
                    <a:pt x="637" y="327"/>
                  </a:lnTo>
                  <a:lnTo>
                    <a:pt x="660" y="346"/>
                  </a:lnTo>
                  <a:lnTo>
                    <a:pt x="673" y="352"/>
                  </a:lnTo>
                  <a:lnTo>
                    <a:pt x="683" y="358"/>
                  </a:lnTo>
                  <a:lnTo>
                    <a:pt x="694" y="365"/>
                  </a:lnTo>
                  <a:lnTo>
                    <a:pt x="704" y="371"/>
                  </a:lnTo>
                  <a:lnTo>
                    <a:pt x="719" y="394"/>
                  </a:lnTo>
                  <a:lnTo>
                    <a:pt x="723" y="409"/>
                  </a:lnTo>
                  <a:lnTo>
                    <a:pt x="717" y="424"/>
                  </a:lnTo>
                  <a:lnTo>
                    <a:pt x="706" y="436"/>
                  </a:lnTo>
                  <a:lnTo>
                    <a:pt x="690" y="443"/>
                  </a:lnTo>
                  <a:lnTo>
                    <a:pt x="681" y="447"/>
                  </a:lnTo>
                  <a:lnTo>
                    <a:pt x="671" y="449"/>
                  </a:lnTo>
                  <a:lnTo>
                    <a:pt x="662" y="451"/>
                  </a:lnTo>
                  <a:lnTo>
                    <a:pt x="652" y="451"/>
                  </a:lnTo>
                  <a:lnTo>
                    <a:pt x="643" y="449"/>
                  </a:lnTo>
                  <a:lnTo>
                    <a:pt x="633" y="447"/>
                  </a:lnTo>
                  <a:lnTo>
                    <a:pt x="626" y="443"/>
                  </a:lnTo>
                  <a:lnTo>
                    <a:pt x="618" y="436"/>
                  </a:lnTo>
                  <a:lnTo>
                    <a:pt x="603" y="421"/>
                  </a:lnTo>
                  <a:lnTo>
                    <a:pt x="588" y="402"/>
                  </a:lnTo>
                  <a:lnTo>
                    <a:pt x="557" y="358"/>
                  </a:lnTo>
                  <a:lnTo>
                    <a:pt x="529" y="326"/>
                  </a:lnTo>
                  <a:lnTo>
                    <a:pt x="516" y="318"/>
                  </a:lnTo>
                  <a:lnTo>
                    <a:pt x="504" y="320"/>
                  </a:lnTo>
                  <a:lnTo>
                    <a:pt x="500" y="324"/>
                  </a:lnTo>
                  <a:lnTo>
                    <a:pt x="500" y="329"/>
                  </a:lnTo>
                  <a:lnTo>
                    <a:pt x="504" y="341"/>
                  </a:lnTo>
                  <a:lnTo>
                    <a:pt x="529" y="373"/>
                  </a:lnTo>
                  <a:lnTo>
                    <a:pt x="544" y="390"/>
                  </a:lnTo>
                  <a:lnTo>
                    <a:pt x="555" y="405"/>
                  </a:lnTo>
                  <a:lnTo>
                    <a:pt x="561" y="421"/>
                  </a:lnTo>
                  <a:lnTo>
                    <a:pt x="557" y="434"/>
                  </a:lnTo>
                  <a:lnTo>
                    <a:pt x="552" y="440"/>
                  </a:lnTo>
                  <a:lnTo>
                    <a:pt x="542" y="445"/>
                  </a:lnTo>
                  <a:lnTo>
                    <a:pt x="531" y="449"/>
                  </a:lnTo>
                  <a:lnTo>
                    <a:pt x="525" y="451"/>
                  </a:lnTo>
                  <a:lnTo>
                    <a:pt x="517" y="453"/>
                  </a:lnTo>
                  <a:lnTo>
                    <a:pt x="510" y="455"/>
                  </a:lnTo>
                  <a:lnTo>
                    <a:pt x="502" y="457"/>
                  </a:lnTo>
                  <a:lnTo>
                    <a:pt x="493" y="459"/>
                  </a:lnTo>
                  <a:lnTo>
                    <a:pt x="485" y="459"/>
                  </a:lnTo>
                  <a:lnTo>
                    <a:pt x="476" y="460"/>
                  </a:lnTo>
                  <a:lnTo>
                    <a:pt x="466" y="460"/>
                  </a:lnTo>
                  <a:lnTo>
                    <a:pt x="457" y="460"/>
                  </a:lnTo>
                  <a:lnTo>
                    <a:pt x="447" y="460"/>
                  </a:lnTo>
                  <a:lnTo>
                    <a:pt x="438" y="460"/>
                  </a:lnTo>
                  <a:lnTo>
                    <a:pt x="428" y="460"/>
                  </a:lnTo>
                  <a:lnTo>
                    <a:pt x="419" y="459"/>
                  </a:lnTo>
                  <a:lnTo>
                    <a:pt x="411" y="459"/>
                  </a:lnTo>
                  <a:lnTo>
                    <a:pt x="401" y="457"/>
                  </a:lnTo>
                  <a:lnTo>
                    <a:pt x="392" y="455"/>
                  </a:lnTo>
                  <a:lnTo>
                    <a:pt x="382" y="453"/>
                  </a:lnTo>
                  <a:lnTo>
                    <a:pt x="375" y="451"/>
                  </a:lnTo>
                  <a:lnTo>
                    <a:pt x="367" y="449"/>
                  </a:lnTo>
                  <a:lnTo>
                    <a:pt x="360" y="445"/>
                  </a:lnTo>
                  <a:lnTo>
                    <a:pt x="344" y="438"/>
                  </a:lnTo>
                  <a:lnTo>
                    <a:pt x="333" y="430"/>
                  </a:lnTo>
                  <a:lnTo>
                    <a:pt x="323" y="419"/>
                  </a:lnTo>
                  <a:lnTo>
                    <a:pt x="306" y="402"/>
                  </a:lnTo>
                  <a:lnTo>
                    <a:pt x="287" y="386"/>
                  </a:lnTo>
                  <a:lnTo>
                    <a:pt x="266" y="379"/>
                  </a:lnTo>
                  <a:lnTo>
                    <a:pt x="257" y="375"/>
                  </a:lnTo>
                  <a:lnTo>
                    <a:pt x="247" y="373"/>
                  </a:lnTo>
                  <a:lnTo>
                    <a:pt x="240" y="371"/>
                  </a:lnTo>
                  <a:lnTo>
                    <a:pt x="230" y="371"/>
                  </a:lnTo>
                  <a:lnTo>
                    <a:pt x="217" y="369"/>
                  </a:lnTo>
                  <a:lnTo>
                    <a:pt x="208" y="369"/>
                  </a:lnTo>
                  <a:lnTo>
                    <a:pt x="204" y="369"/>
                  </a:lnTo>
                  <a:lnTo>
                    <a:pt x="335" y="331"/>
                  </a:lnTo>
                  <a:lnTo>
                    <a:pt x="508" y="419"/>
                  </a:lnTo>
                  <a:lnTo>
                    <a:pt x="375" y="316"/>
                  </a:lnTo>
                  <a:lnTo>
                    <a:pt x="531" y="272"/>
                  </a:lnTo>
                  <a:lnTo>
                    <a:pt x="656" y="409"/>
                  </a:lnTo>
                  <a:lnTo>
                    <a:pt x="561" y="259"/>
                  </a:lnTo>
                  <a:lnTo>
                    <a:pt x="664" y="227"/>
                  </a:lnTo>
                  <a:lnTo>
                    <a:pt x="763" y="314"/>
                  </a:lnTo>
                  <a:lnTo>
                    <a:pt x="690" y="217"/>
                  </a:lnTo>
                  <a:lnTo>
                    <a:pt x="772" y="183"/>
                  </a:lnTo>
                  <a:lnTo>
                    <a:pt x="844" y="215"/>
                  </a:lnTo>
                  <a:lnTo>
                    <a:pt x="789" y="168"/>
                  </a:lnTo>
                  <a:lnTo>
                    <a:pt x="890" y="107"/>
                  </a:lnTo>
                  <a:lnTo>
                    <a:pt x="753" y="170"/>
                  </a:lnTo>
                  <a:lnTo>
                    <a:pt x="647" y="210"/>
                  </a:lnTo>
                  <a:lnTo>
                    <a:pt x="795" y="44"/>
                  </a:lnTo>
                  <a:lnTo>
                    <a:pt x="605" y="219"/>
                  </a:lnTo>
                  <a:lnTo>
                    <a:pt x="521" y="242"/>
                  </a:lnTo>
                  <a:lnTo>
                    <a:pt x="624" y="69"/>
                  </a:lnTo>
                  <a:lnTo>
                    <a:pt x="481" y="249"/>
                  </a:lnTo>
                  <a:lnTo>
                    <a:pt x="358" y="287"/>
                  </a:lnTo>
                  <a:lnTo>
                    <a:pt x="413" y="126"/>
                  </a:lnTo>
                  <a:lnTo>
                    <a:pt x="322" y="299"/>
                  </a:lnTo>
                  <a:lnTo>
                    <a:pt x="306" y="307"/>
                  </a:lnTo>
                  <a:lnTo>
                    <a:pt x="289" y="312"/>
                  </a:lnTo>
                  <a:lnTo>
                    <a:pt x="268" y="322"/>
                  </a:lnTo>
                  <a:lnTo>
                    <a:pt x="246" y="331"/>
                  </a:lnTo>
                  <a:lnTo>
                    <a:pt x="223" y="339"/>
                  </a:lnTo>
                  <a:lnTo>
                    <a:pt x="217" y="341"/>
                  </a:lnTo>
                  <a:lnTo>
                    <a:pt x="211" y="343"/>
                  </a:lnTo>
                  <a:lnTo>
                    <a:pt x="206" y="345"/>
                  </a:lnTo>
                  <a:lnTo>
                    <a:pt x="200" y="346"/>
                  </a:lnTo>
                  <a:lnTo>
                    <a:pt x="194" y="348"/>
                  </a:lnTo>
                  <a:lnTo>
                    <a:pt x="190" y="348"/>
                  </a:lnTo>
                  <a:lnTo>
                    <a:pt x="181" y="350"/>
                  </a:lnTo>
                  <a:lnTo>
                    <a:pt x="171" y="352"/>
                  </a:lnTo>
                  <a:lnTo>
                    <a:pt x="166" y="352"/>
                  </a:lnTo>
                  <a:lnTo>
                    <a:pt x="160" y="352"/>
                  </a:lnTo>
                  <a:lnTo>
                    <a:pt x="154" y="352"/>
                  </a:lnTo>
                  <a:lnTo>
                    <a:pt x="147" y="352"/>
                  </a:lnTo>
                  <a:lnTo>
                    <a:pt x="141" y="352"/>
                  </a:lnTo>
                  <a:lnTo>
                    <a:pt x="133" y="350"/>
                  </a:lnTo>
                  <a:lnTo>
                    <a:pt x="126" y="350"/>
                  </a:lnTo>
                  <a:lnTo>
                    <a:pt x="118" y="350"/>
                  </a:lnTo>
                  <a:lnTo>
                    <a:pt x="111" y="348"/>
                  </a:lnTo>
                  <a:lnTo>
                    <a:pt x="103" y="348"/>
                  </a:lnTo>
                  <a:lnTo>
                    <a:pt x="95" y="348"/>
                  </a:lnTo>
                  <a:lnTo>
                    <a:pt x="88" y="346"/>
                  </a:lnTo>
                  <a:lnTo>
                    <a:pt x="80" y="346"/>
                  </a:lnTo>
                  <a:lnTo>
                    <a:pt x="73" y="345"/>
                  </a:lnTo>
                  <a:lnTo>
                    <a:pt x="59" y="343"/>
                  </a:lnTo>
                  <a:lnTo>
                    <a:pt x="52" y="343"/>
                  </a:lnTo>
                  <a:lnTo>
                    <a:pt x="44" y="341"/>
                  </a:lnTo>
                  <a:lnTo>
                    <a:pt x="33" y="339"/>
                  </a:lnTo>
                  <a:lnTo>
                    <a:pt x="21" y="337"/>
                  </a:lnTo>
                  <a:lnTo>
                    <a:pt x="12" y="337"/>
                  </a:lnTo>
                  <a:lnTo>
                    <a:pt x="6" y="335"/>
                  </a:lnTo>
                  <a:lnTo>
                    <a:pt x="0" y="333"/>
                  </a:lnTo>
                  <a:lnTo>
                    <a:pt x="103" y="274"/>
                  </a:lnTo>
                  <a:lnTo>
                    <a:pt x="105" y="282"/>
                  </a:lnTo>
                  <a:lnTo>
                    <a:pt x="122" y="299"/>
                  </a:lnTo>
                  <a:lnTo>
                    <a:pt x="149" y="316"/>
                  </a:lnTo>
                  <a:close/>
                </a:path>
              </a:pathLst>
            </a:custGeom>
            <a:gradFill rotWithShape="0">
              <a:gsLst>
                <a:gs pos="0">
                  <a:srgbClr val="500F74"/>
                </a:gs>
                <a:gs pos="50000">
                  <a:srgbClr val="AC20FA"/>
                </a:gs>
                <a:gs pos="100000">
                  <a:srgbClr val="500F74"/>
                </a:gs>
              </a:gsLst>
              <a:lin ang="5400000" scaled="1"/>
              <a:tileRect/>
            </a:gradFill>
            <a:ln w="9525">
              <a:noFill/>
            </a:ln>
          </p:spPr>
          <p:txBody>
            <a:bodyPr/>
            <a:p>
              <a:endParaRPr lang="en-US"/>
            </a:p>
          </p:txBody>
        </p:sp>
        <p:sp>
          <p:nvSpPr>
            <p:cNvPr id="5134" name="Freeform 14"/>
            <p:cNvSpPr/>
            <p:nvPr/>
          </p:nvSpPr>
          <p:spPr>
            <a:xfrm rot="-6204866">
              <a:off x="1527" y="-513"/>
              <a:ext cx="360" cy="1770"/>
            </a:xfrm>
            <a:custGeom>
              <a:avLst/>
              <a:gdLst/>
              <a:ahLst/>
              <a:cxnLst>
                <a:cxn ang="0">
                  <a:pos x="0" y="299"/>
                </a:cxn>
                <a:cxn ang="0">
                  <a:pos x="0" y="440"/>
                </a:cxn>
                <a:cxn ang="0">
                  <a:pos x="0" y="525"/>
                </a:cxn>
                <a:cxn ang="0">
                  <a:pos x="0" y="592"/>
                </a:cxn>
                <a:cxn ang="0">
                  <a:pos x="0" y="677"/>
                </a:cxn>
                <a:cxn ang="0">
                  <a:pos x="0" y="830"/>
                </a:cxn>
                <a:cxn ang="0">
                  <a:pos x="0" y="915"/>
                </a:cxn>
                <a:cxn ang="0">
                  <a:pos x="0" y="991"/>
                </a:cxn>
                <a:cxn ang="0">
                  <a:pos x="0" y="944"/>
                </a:cxn>
                <a:cxn ang="0">
                  <a:pos x="0" y="861"/>
                </a:cxn>
                <a:cxn ang="0">
                  <a:pos x="0" y="877"/>
                </a:cxn>
                <a:cxn ang="0">
                  <a:pos x="0" y="996"/>
                </a:cxn>
                <a:cxn ang="0">
                  <a:pos x="0" y="1102"/>
                </a:cxn>
                <a:cxn ang="0">
                  <a:pos x="0" y="1214"/>
                </a:cxn>
                <a:cxn ang="0">
                  <a:pos x="0" y="1220"/>
                </a:cxn>
                <a:cxn ang="0">
                  <a:pos x="0" y="1114"/>
                </a:cxn>
                <a:cxn ang="0">
                  <a:pos x="0" y="1125"/>
                </a:cxn>
                <a:cxn ang="0">
                  <a:pos x="0" y="1225"/>
                </a:cxn>
                <a:cxn ang="0">
                  <a:pos x="0" y="1287"/>
                </a:cxn>
                <a:cxn ang="0">
                  <a:pos x="0" y="1356"/>
                </a:cxn>
                <a:cxn ang="0">
                  <a:pos x="0" y="1485"/>
                </a:cxn>
                <a:cxn ang="0">
                  <a:pos x="0" y="1487"/>
                </a:cxn>
                <a:cxn ang="0">
                  <a:pos x="0" y="1394"/>
                </a:cxn>
                <a:cxn ang="0">
                  <a:pos x="0" y="1287"/>
                </a:cxn>
                <a:cxn ang="0">
                  <a:pos x="0" y="1272"/>
                </a:cxn>
                <a:cxn ang="0">
                  <a:pos x="0" y="1556"/>
                </a:cxn>
                <a:cxn ang="0">
                  <a:pos x="0" y="1613"/>
                </a:cxn>
                <a:cxn ang="0">
                  <a:pos x="0" y="1527"/>
                </a:cxn>
                <a:cxn ang="0">
                  <a:pos x="0" y="1434"/>
                </a:cxn>
                <a:cxn ang="0">
                  <a:pos x="0" y="1421"/>
                </a:cxn>
                <a:cxn ang="0">
                  <a:pos x="0" y="1360"/>
                </a:cxn>
                <a:cxn ang="0">
                  <a:pos x="0" y="1273"/>
                </a:cxn>
                <a:cxn ang="0">
                  <a:pos x="0" y="1225"/>
                </a:cxn>
                <a:cxn ang="0">
                  <a:pos x="0" y="1158"/>
                </a:cxn>
                <a:cxn ang="0">
                  <a:pos x="0" y="1065"/>
                </a:cxn>
                <a:cxn ang="0">
                  <a:pos x="0" y="984"/>
                </a:cxn>
                <a:cxn ang="0">
                  <a:pos x="0" y="1033"/>
                </a:cxn>
                <a:cxn ang="0">
                  <a:pos x="0" y="962"/>
                </a:cxn>
                <a:cxn ang="0">
                  <a:pos x="0" y="870"/>
                </a:cxn>
                <a:cxn ang="0">
                  <a:pos x="0" y="819"/>
                </a:cxn>
                <a:cxn ang="0">
                  <a:pos x="0" y="775"/>
                </a:cxn>
                <a:cxn ang="0">
                  <a:pos x="0" y="730"/>
                </a:cxn>
                <a:cxn ang="0">
                  <a:pos x="0" y="649"/>
                </a:cxn>
                <a:cxn ang="0">
                  <a:pos x="0" y="557"/>
                </a:cxn>
                <a:cxn ang="0">
                  <a:pos x="0" y="484"/>
                </a:cxn>
                <a:cxn ang="0">
                  <a:pos x="0" y="416"/>
                </a:cxn>
                <a:cxn ang="0">
                  <a:pos x="0" y="335"/>
                </a:cxn>
                <a:cxn ang="0">
                  <a:pos x="0" y="703"/>
                </a:cxn>
                <a:cxn ang="0">
                  <a:pos x="0" y="1184"/>
                </a:cxn>
                <a:cxn ang="0">
                  <a:pos x="0" y="1295"/>
                </a:cxn>
                <a:cxn ang="0">
                  <a:pos x="0" y="812"/>
                </a:cxn>
                <a:cxn ang="0">
                  <a:pos x="0" y="418"/>
                </a:cxn>
                <a:cxn ang="0">
                  <a:pos x="0" y="295"/>
                </a:cxn>
                <a:cxn ang="0">
                  <a:pos x="0" y="231"/>
                </a:cxn>
                <a:cxn ang="0">
                  <a:pos x="0" y="168"/>
                </a:cxn>
                <a:cxn ang="0">
                  <a:pos x="0" y="96"/>
                </a:cxn>
                <a:cxn ang="0">
                  <a:pos x="0" y="19"/>
                </a:cxn>
                <a:cxn ang="0">
                  <a:pos x="0" y="239"/>
                </a:cxn>
              </a:cxnLst>
              <a:pathLst>
                <a:path w="884" h="1781">
                  <a:moveTo>
                    <a:pt x="734" y="268"/>
                  </a:moveTo>
                  <a:lnTo>
                    <a:pt x="730" y="274"/>
                  </a:lnTo>
                  <a:lnTo>
                    <a:pt x="720" y="289"/>
                  </a:lnTo>
                  <a:lnTo>
                    <a:pt x="715" y="300"/>
                  </a:lnTo>
                  <a:lnTo>
                    <a:pt x="709" y="314"/>
                  </a:lnTo>
                  <a:lnTo>
                    <a:pt x="703" y="331"/>
                  </a:lnTo>
                  <a:lnTo>
                    <a:pt x="697" y="348"/>
                  </a:lnTo>
                  <a:lnTo>
                    <a:pt x="692" y="390"/>
                  </a:lnTo>
                  <a:lnTo>
                    <a:pt x="692" y="437"/>
                  </a:lnTo>
                  <a:lnTo>
                    <a:pt x="694" y="462"/>
                  </a:lnTo>
                  <a:lnTo>
                    <a:pt x="697" y="475"/>
                  </a:lnTo>
                  <a:lnTo>
                    <a:pt x="699" y="488"/>
                  </a:lnTo>
                  <a:lnTo>
                    <a:pt x="705" y="504"/>
                  </a:lnTo>
                  <a:lnTo>
                    <a:pt x="709" y="519"/>
                  </a:lnTo>
                  <a:lnTo>
                    <a:pt x="715" y="532"/>
                  </a:lnTo>
                  <a:lnTo>
                    <a:pt x="722" y="547"/>
                  </a:lnTo>
                  <a:lnTo>
                    <a:pt x="730" y="563"/>
                  </a:lnTo>
                  <a:lnTo>
                    <a:pt x="737" y="576"/>
                  </a:lnTo>
                  <a:lnTo>
                    <a:pt x="745" y="591"/>
                  </a:lnTo>
                  <a:lnTo>
                    <a:pt x="753" y="602"/>
                  </a:lnTo>
                  <a:lnTo>
                    <a:pt x="760" y="618"/>
                  </a:lnTo>
                  <a:lnTo>
                    <a:pt x="768" y="631"/>
                  </a:lnTo>
                  <a:lnTo>
                    <a:pt x="777" y="642"/>
                  </a:lnTo>
                  <a:lnTo>
                    <a:pt x="783" y="656"/>
                  </a:lnTo>
                  <a:lnTo>
                    <a:pt x="791" y="667"/>
                  </a:lnTo>
                  <a:lnTo>
                    <a:pt x="798" y="679"/>
                  </a:lnTo>
                  <a:lnTo>
                    <a:pt x="813" y="701"/>
                  </a:lnTo>
                  <a:lnTo>
                    <a:pt x="819" y="713"/>
                  </a:lnTo>
                  <a:lnTo>
                    <a:pt x="827" y="724"/>
                  </a:lnTo>
                  <a:lnTo>
                    <a:pt x="838" y="745"/>
                  </a:lnTo>
                  <a:lnTo>
                    <a:pt x="851" y="766"/>
                  </a:lnTo>
                  <a:lnTo>
                    <a:pt x="861" y="787"/>
                  </a:lnTo>
                  <a:lnTo>
                    <a:pt x="869" y="808"/>
                  </a:lnTo>
                  <a:lnTo>
                    <a:pt x="876" y="829"/>
                  </a:lnTo>
                  <a:lnTo>
                    <a:pt x="884" y="871"/>
                  </a:lnTo>
                  <a:lnTo>
                    <a:pt x="882" y="914"/>
                  </a:lnTo>
                  <a:lnTo>
                    <a:pt x="878" y="935"/>
                  </a:lnTo>
                  <a:lnTo>
                    <a:pt x="872" y="956"/>
                  </a:lnTo>
                  <a:lnTo>
                    <a:pt x="870" y="966"/>
                  </a:lnTo>
                  <a:lnTo>
                    <a:pt x="869" y="975"/>
                  </a:lnTo>
                  <a:lnTo>
                    <a:pt x="861" y="994"/>
                  </a:lnTo>
                  <a:lnTo>
                    <a:pt x="855" y="1011"/>
                  </a:lnTo>
                  <a:lnTo>
                    <a:pt x="848" y="1026"/>
                  </a:lnTo>
                  <a:lnTo>
                    <a:pt x="840" y="1042"/>
                  </a:lnTo>
                  <a:lnTo>
                    <a:pt x="834" y="1055"/>
                  </a:lnTo>
                  <a:lnTo>
                    <a:pt x="827" y="1066"/>
                  </a:lnTo>
                  <a:lnTo>
                    <a:pt x="821" y="1076"/>
                  </a:lnTo>
                  <a:lnTo>
                    <a:pt x="810" y="1093"/>
                  </a:lnTo>
                  <a:lnTo>
                    <a:pt x="798" y="1106"/>
                  </a:lnTo>
                  <a:lnTo>
                    <a:pt x="796" y="1099"/>
                  </a:lnTo>
                  <a:lnTo>
                    <a:pt x="794" y="1081"/>
                  </a:lnTo>
                  <a:lnTo>
                    <a:pt x="791" y="1070"/>
                  </a:lnTo>
                  <a:lnTo>
                    <a:pt x="787" y="1055"/>
                  </a:lnTo>
                  <a:lnTo>
                    <a:pt x="783" y="1040"/>
                  </a:lnTo>
                  <a:lnTo>
                    <a:pt x="777" y="1024"/>
                  </a:lnTo>
                  <a:lnTo>
                    <a:pt x="772" y="1009"/>
                  </a:lnTo>
                  <a:lnTo>
                    <a:pt x="764" y="994"/>
                  </a:lnTo>
                  <a:lnTo>
                    <a:pt x="758" y="979"/>
                  </a:lnTo>
                  <a:lnTo>
                    <a:pt x="751" y="966"/>
                  </a:lnTo>
                  <a:lnTo>
                    <a:pt x="741" y="952"/>
                  </a:lnTo>
                  <a:lnTo>
                    <a:pt x="732" y="943"/>
                  </a:lnTo>
                  <a:lnTo>
                    <a:pt x="711" y="928"/>
                  </a:lnTo>
                  <a:lnTo>
                    <a:pt x="692" y="926"/>
                  </a:lnTo>
                  <a:lnTo>
                    <a:pt x="675" y="933"/>
                  </a:lnTo>
                  <a:lnTo>
                    <a:pt x="659" y="950"/>
                  </a:lnTo>
                  <a:lnTo>
                    <a:pt x="650" y="971"/>
                  </a:lnTo>
                  <a:lnTo>
                    <a:pt x="644" y="998"/>
                  </a:lnTo>
                  <a:lnTo>
                    <a:pt x="644" y="1028"/>
                  </a:lnTo>
                  <a:lnTo>
                    <a:pt x="650" y="1057"/>
                  </a:lnTo>
                  <a:lnTo>
                    <a:pt x="654" y="1070"/>
                  </a:lnTo>
                  <a:lnTo>
                    <a:pt x="661" y="1083"/>
                  </a:lnTo>
                  <a:lnTo>
                    <a:pt x="669" y="1099"/>
                  </a:lnTo>
                  <a:lnTo>
                    <a:pt x="680" y="1114"/>
                  </a:lnTo>
                  <a:lnTo>
                    <a:pt x="692" y="1131"/>
                  </a:lnTo>
                  <a:lnTo>
                    <a:pt x="703" y="1152"/>
                  </a:lnTo>
                  <a:lnTo>
                    <a:pt x="715" y="1173"/>
                  </a:lnTo>
                  <a:lnTo>
                    <a:pt x="728" y="1194"/>
                  </a:lnTo>
                  <a:lnTo>
                    <a:pt x="739" y="1215"/>
                  </a:lnTo>
                  <a:lnTo>
                    <a:pt x="751" y="1235"/>
                  </a:lnTo>
                  <a:lnTo>
                    <a:pt x="758" y="1258"/>
                  </a:lnTo>
                  <a:lnTo>
                    <a:pt x="764" y="1277"/>
                  </a:lnTo>
                  <a:lnTo>
                    <a:pt x="770" y="1317"/>
                  </a:lnTo>
                  <a:lnTo>
                    <a:pt x="766" y="1334"/>
                  </a:lnTo>
                  <a:lnTo>
                    <a:pt x="764" y="1342"/>
                  </a:lnTo>
                  <a:lnTo>
                    <a:pt x="758" y="1350"/>
                  </a:lnTo>
                  <a:lnTo>
                    <a:pt x="747" y="1363"/>
                  </a:lnTo>
                  <a:lnTo>
                    <a:pt x="730" y="1374"/>
                  </a:lnTo>
                  <a:lnTo>
                    <a:pt x="694" y="1380"/>
                  </a:lnTo>
                  <a:lnTo>
                    <a:pt x="663" y="1363"/>
                  </a:lnTo>
                  <a:lnTo>
                    <a:pt x="650" y="1348"/>
                  </a:lnTo>
                  <a:lnTo>
                    <a:pt x="639" y="1329"/>
                  </a:lnTo>
                  <a:lnTo>
                    <a:pt x="627" y="1310"/>
                  </a:lnTo>
                  <a:lnTo>
                    <a:pt x="616" y="1289"/>
                  </a:lnTo>
                  <a:lnTo>
                    <a:pt x="606" y="1266"/>
                  </a:lnTo>
                  <a:lnTo>
                    <a:pt x="595" y="1245"/>
                  </a:lnTo>
                  <a:lnTo>
                    <a:pt x="585" y="1228"/>
                  </a:lnTo>
                  <a:lnTo>
                    <a:pt x="576" y="1211"/>
                  </a:lnTo>
                  <a:lnTo>
                    <a:pt x="555" y="1188"/>
                  </a:lnTo>
                  <a:lnTo>
                    <a:pt x="534" y="1186"/>
                  </a:lnTo>
                  <a:lnTo>
                    <a:pt x="526" y="1196"/>
                  </a:lnTo>
                  <a:lnTo>
                    <a:pt x="524" y="1215"/>
                  </a:lnTo>
                  <a:lnTo>
                    <a:pt x="528" y="1241"/>
                  </a:lnTo>
                  <a:lnTo>
                    <a:pt x="532" y="1256"/>
                  </a:lnTo>
                  <a:lnTo>
                    <a:pt x="538" y="1273"/>
                  </a:lnTo>
                  <a:lnTo>
                    <a:pt x="543" y="1292"/>
                  </a:lnTo>
                  <a:lnTo>
                    <a:pt x="549" y="1311"/>
                  </a:lnTo>
                  <a:lnTo>
                    <a:pt x="557" y="1332"/>
                  </a:lnTo>
                  <a:lnTo>
                    <a:pt x="564" y="1353"/>
                  </a:lnTo>
                  <a:lnTo>
                    <a:pt x="568" y="1365"/>
                  </a:lnTo>
                  <a:lnTo>
                    <a:pt x="572" y="1374"/>
                  </a:lnTo>
                  <a:lnTo>
                    <a:pt x="576" y="1386"/>
                  </a:lnTo>
                  <a:lnTo>
                    <a:pt x="580" y="1397"/>
                  </a:lnTo>
                  <a:lnTo>
                    <a:pt x="585" y="1408"/>
                  </a:lnTo>
                  <a:lnTo>
                    <a:pt x="589" y="1420"/>
                  </a:lnTo>
                  <a:lnTo>
                    <a:pt x="593" y="1431"/>
                  </a:lnTo>
                  <a:lnTo>
                    <a:pt x="597" y="1443"/>
                  </a:lnTo>
                  <a:lnTo>
                    <a:pt x="604" y="1465"/>
                  </a:lnTo>
                  <a:lnTo>
                    <a:pt x="608" y="1477"/>
                  </a:lnTo>
                  <a:lnTo>
                    <a:pt x="612" y="1488"/>
                  </a:lnTo>
                  <a:lnTo>
                    <a:pt x="616" y="1498"/>
                  </a:lnTo>
                  <a:lnTo>
                    <a:pt x="620" y="1509"/>
                  </a:lnTo>
                  <a:lnTo>
                    <a:pt x="625" y="1530"/>
                  </a:lnTo>
                  <a:lnTo>
                    <a:pt x="631" y="1551"/>
                  </a:lnTo>
                  <a:lnTo>
                    <a:pt x="637" y="1572"/>
                  </a:lnTo>
                  <a:lnTo>
                    <a:pt x="644" y="1608"/>
                  </a:lnTo>
                  <a:lnTo>
                    <a:pt x="644" y="1640"/>
                  </a:lnTo>
                  <a:lnTo>
                    <a:pt x="640" y="1667"/>
                  </a:lnTo>
                  <a:lnTo>
                    <a:pt x="629" y="1684"/>
                  </a:lnTo>
                  <a:lnTo>
                    <a:pt x="610" y="1694"/>
                  </a:lnTo>
                  <a:lnTo>
                    <a:pt x="568" y="1688"/>
                  </a:lnTo>
                  <a:lnTo>
                    <a:pt x="538" y="1663"/>
                  </a:lnTo>
                  <a:lnTo>
                    <a:pt x="524" y="1642"/>
                  </a:lnTo>
                  <a:lnTo>
                    <a:pt x="513" y="1619"/>
                  </a:lnTo>
                  <a:lnTo>
                    <a:pt x="504" y="1593"/>
                  </a:lnTo>
                  <a:lnTo>
                    <a:pt x="502" y="1580"/>
                  </a:lnTo>
                  <a:lnTo>
                    <a:pt x="496" y="1566"/>
                  </a:lnTo>
                  <a:lnTo>
                    <a:pt x="494" y="1553"/>
                  </a:lnTo>
                  <a:lnTo>
                    <a:pt x="490" y="1538"/>
                  </a:lnTo>
                  <a:lnTo>
                    <a:pt x="486" y="1524"/>
                  </a:lnTo>
                  <a:lnTo>
                    <a:pt x="485" y="1511"/>
                  </a:lnTo>
                  <a:lnTo>
                    <a:pt x="473" y="1456"/>
                  </a:lnTo>
                  <a:lnTo>
                    <a:pt x="471" y="1443"/>
                  </a:lnTo>
                  <a:lnTo>
                    <a:pt x="467" y="1431"/>
                  </a:lnTo>
                  <a:lnTo>
                    <a:pt x="466" y="1420"/>
                  </a:lnTo>
                  <a:lnTo>
                    <a:pt x="464" y="1410"/>
                  </a:lnTo>
                  <a:lnTo>
                    <a:pt x="456" y="1391"/>
                  </a:lnTo>
                  <a:lnTo>
                    <a:pt x="450" y="1378"/>
                  </a:lnTo>
                  <a:lnTo>
                    <a:pt x="443" y="1374"/>
                  </a:lnTo>
                  <a:lnTo>
                    <a:pt x="443" y="1384"/>
                  </a:lnTo>
                  <a:lnTo>
                    <a:pt x="443" y="1403"/>
                  </a:lnTo>
                  <a:lnTo>
                    <a:pt x="446" y="1454"/>
                  </a:lnTo>
                  <a:lnTo>
                    <a:pt x="454" y="1521"/>
                  </a:lnTo>
                  <a:lnTo>
                    <a:pt x="456" y="1593"/>
                  </a:lnTo>
                  <a:lnTo>
                    <a:pt x="454" y="1661"/>
                  </a:lnTo>
                  <a:lnTo>
                    <a:pt x="448" y="1692"/>
                  </a:lnTo>
                  <a:lnTo>
                    <a:pt x="441" y="1718"/>
                  </a:lnTo>
                  <a:lnTo>
                    <a:pt x="435" y="1730"/>
                  </a:lnTo>
                  <a:lnTo>
                    <a:pt x="429" y="1739"/>
                  </a:lnTo>
                  <a:lnTo>
                    <a:pt x="414" y="1754"/>
                  </a:lnTo>
                  <a:lnTo>
                    <a:pt x="399" y="1766"/>
                  </a:lnTo>
                  <a:lnTo>
                    <a:pt x="382" y="1773"/>
                  </a:lnTo>
                  <a:lnTo>
                    <a:pt x="355" y="1781"/>
                  </a:lnTo>
                  <a:lnTo>
                    <a:pt x="313" y="1771"/>
                  </a:lnTo>
                  <a:lnTo>
                    <a:pt x="300" y="1758"/>
                  </a:lnTo>
                  <a:lnTo>
                    <a:pt x="292" y="1741"/>
                  </a:lnTo>
                  <a:lnTo>
                    <a:pt x="291" y="1720"/>
                  </a:lnTo>
                  <a:lnTo>
                    <a:pt x="294" y="1697"/>
                  </a:lnTo>
                  <a:lnTo>
                    <a:pt x="298" y="1686"/>
                  </a:lnTo>
                  <a:lnTo>
                    <a:pt x="302" y="1675"/>
                  </a:lnTo>
                  <a:lnTo>
                    <a:pt x="312" y="1652"/>
                  </a:lnTo>
                  <a:lnTo>
                    <a:pt x="315" y="1640"/>
                  </a:lnTo>
                  <a:lnTo>
                    <a:pt x="319" y="1631"/>
                  </a:lnTo>
                  <a:lnTo>
                    <a:pt x="327" y="1612"/>
                  </a:lnTo>
                  <a:lnTo>
                    <a:pt x="331" y="1583"/>
                  </a:lnTo>
                  <a:lnTo>
                    <a:pt x="325" y="1578"/>
                  </a:lnTo>
                  <a:lnTo>
                    <a:pt x="313" y="1578"/>
                  </a:lnTo>
                  <a:lnTo>
                    <a:pt x="266" y="1583"/>
                  </a:lnTo>
                  <a:lnTo>
                    <a:pt x="201" y="1587"/>
                  </a:lnTo>
                  <a:lnTo>
                    <a:pt x="158" y="1576"/>
                  </a:lnTo>
                  <a:lnTo>
                    <a:pt x="154" y="1568"/>
                  </a:lnTo>
                  <a:lnTo>
                    <a:pt x="154" y="1561"/>
                  </a:lnTo>
                  <a:lnTo>
                    <a:pt x="156" y="1549"/>
                  </a:lnTo>
                  <a:lnTo>
                    <a:pt x="165" y="1538"/>
                  </a:lnTo>
                  <a:lnTo>
                    <a:pt x="177" y="1524"/>
                  </a:lnTo>
                  <a:lnTo>
                    <a:pt x="190" y="1513"/>
                  </a:lnTo>
                  <a:lnTo>
                    <a:pt x="203" y="1502"/>
                  </a:lnTo>
                  <a:lnTo>
                    <a:pt x="218" y="1492"/>
                  </a:lnTo>
                  <a:lnTo>
                    <a:pt x="249" y="1473"/>
                  </a:lnTo>
                  <a:lnTo>
                    <a:pt x="279" y="1456"/>
                  </a:lnTo>
                  <a:lnTo>
                    <a:pt x="306" y="1441"/>
                  </a:lnTo>
                  <a:lnTo>
                    <a:pt x="325" y="1424"/>
                  </a:lnTo>
                  <a:lnTo>
                    <a:pt x="336" y="1405"/>
                  </a:lnTo>
                  <a:lnTo>
                    <a:pt x="334" y="1384"/>
                  </a:lnTo>
                  <a:lnTo>
                    <a:pt x="329" y="1376"/>
                  </a:lnTo>
                  <a:lnTo>
                    <a:pt x="317" y="1369"/>
                  </a:lnTo>
                  <a:lnTo>
                    <a:pt x="283" y="1361"/>
                  </a:lnTo>
                  <a:lnTo>
                    <a:pt x="190" y="1359"/>
                  </a:lnTo>
                  <a:lnTo>
                    <a:pt x="104" y="1353"/>
                  </a:lnTo>
                  <a:lnTo>
                    <a:pt x="80" y="1340"/>
                  </a:lnTo>
                  <a:lnTo>
                    <a:pt x="74" y="1331"/>
                  </a:lnTo>
                  <a:lnTo>
                    <a:pt x="74" y="1317"/>
                  </a:lnTo>
                  <a:lnTo>
                    <a:pt x="80" y="1302"/>
                  </a:lnTo>
                  <a:lnTo>
                    <a:pt x="87" y="1289"/>
                  </a:lnTo>
                  <a:lnTo>
                    <a:pt x="99" y="1279"/>
                  </a:lnTo>
                  <a:lnTo>
                    <a:pt x="114" y="1270"/>
                  </a:lnTo>
                  <a:lnTo>
                    <a:pt x="148" y="1254"/>
                  </a:lnTo>
                  <a:lnTo>
                    <a:pt x="186" y="1241"/>
                  </a:lnTo>
                  <a:lnTo>
                    <a:pt x="228" y="1228"/>
                  </a:lnTo>
                  <a:lnTo>
                    <a:pt x="266" y="1215"/>
                  </a:lnTo>
                  <a:lnTo>
                    <a:pt x="323" y="1177"/>
                  </a:lnTo>
                  <a:lnTo>
                    <a:pt x="336" y="1154"/>
                  </a:lnTo>
                  <a:lnTo>
                    <a:pt x="344" y="1131"/>
                  </a:lnTo>
                  <a:lnTo>
                    <a:pt x="344" y="1112"/>
                  </a:lnTo>
                  <a:lnTo>
                    <a:pt x="340" y="1104"/>
                  </a:lnTo>
                  <a:lnTo>
                    <a:pt x="336" y="1097"/>
                  </a:lnTo>
                  <a:lnTo>
                    <a:pt x="323" y="1085"/>
                  </a:lnTo>
                  <a:lnTo>
                    <a:pt x="304" y="1078"/>
                  </a:lnTo>
                  <a:lnTo>
                    <a:pt x="249" y="1081"/>
                  </a:lnTo>
                  <a:lnTo>
                    <a:pt x="192" y="1102"/>
                  </a:lnTo>
                  <a:lnTo>
                    <a:pt x="171" y="1116"/>
                  </a:lnTo>
                  <a:lnTo>
                    <a:pt x="150" y="1129"/>
                  </a:lnTo>
                  <a:lnTo>
                    <a:pt x="129" y="1142"/>
                  </a:lnTo>
                  <a:lnTo>
                    <a:pt x="108" y="1152"/>
                  </a:lnTo>
                  <a:lnTo>
                    <a:pt x="55" y="1156"/>
                  </a:lnTo>
                  <a:lnTo>
                    <a:pt x="26" y="1146"/>
                  </a:lnTo>
                  <a:lnTo>
                    <a:pt x="9" y="1123"/>
                  </a:lnTo>
                  <a:lnTo>
                    <a:pt x="0" y="1093"/>
                  </a:lnTo>
                  <a:lnTo>
                    <a:pt x="0" y="1059"/>
                  </a:lnTo>
                  <a:lnTo>
                    <a:pt x="4" y="1040"/>
                  </a:lnTo>
                  <a:lnTo>
                    <a:pt x="7" y="1023"/>
                  </a:lnTo>
                  <a:lnTo>
                    <a:pt x="15" y="1005"/>
                  </a:lnTo>
                  <a:lnTo>
                    <a:pt x="24" y="988"/>
                  </a:lnTo>
                  <a:lnTo>
                    <a:pt x="36" y="975"/>
                  </a:lnTo>
                  <a:lnTo>
                    <a:pt x="49" y="962"/>
                  </a:lnTo>
                  <a:lnTo>
                    <a:pt x="64" y="952"/>
                  </a:lnTo>
                  <a:lnTo>
                    <a:pt x="81" y="945"/>
                  </a:lnTo>
                  <a:lnTo>
                    <a:pt x="121" y="935"/>
                  </a:lnTo>
                  <a:lnTo>
                    <a:pt x="171" y="928"/>
                  </a:lnTo>
                  <a:lnTo>
                    <a:pt x="272" y="918"/>
                  </a:lnTo>
                  <a:lnTo>
                    <a:pt x="353" y="901"/>
                  </a:lnTo>
                  <a:lnTo>
                    <a:pt x="378" y="886"/>
                  </a:lnTo>
                  <a:lnTo>
                    <a:pt x="386" y="865"/>
                  </a:lnTo>
                  <a:lnTo>
                    <a:pt x="382" y="855"/>
                  </a:lnTo>
                  <a:lnTo>
                    <a:pt x="376" y="848"/>
                  </a:lnTo>
                  <a:lnTo>
                    <a:pt x="351" y="844"/>
                  </a:lnTo>
                  <a:lnTo>
                    <a:pt x="273" y="855"/>
                  </a:lnTo>
                  <a:lnTo>
                    <a:pt x="232" y="865"/>
                  </a:lnTo>
                  <a:lnTo>
                    <a:pt x="194" y="869"/>
                  </a:lnTo>
                  <a:lnTo>
                    <a:pt x="161" y="863"/>
                  </a:lnTo>
                  <a:lnTo>
                    <a:pt x="142" y="844"/>
                  </a:lnTo>
                  <a:lnTo>
                    <a:pt x="138" y="829"/>
                  </a:lnTo>
                  <a:lnTo>
                    <a:pt x="138" y="810"/>
                  </a:lnTo>
                  <a:lnTo>
                    <a:pt x="142" y="785"/>
                  </a:lnTo>
                  <a:lnTo>
                    <a:pt x="146" y="772"/>
                  </a:lnTo>
                  <a:lnTo>
                    <a:pt x="150" y="758"/>
                  </a:lnTo>
                  <a:lnTo>
                    <a:pt x="154" y="743"/>
                  </a:lnTo>
                  <a:lnTo>
                    <a:pt x="159" y="730"/>
                  </a:lnTo>
                  <a:lnTo>
                    <a:pt x="165" y="713"/>
                  </a:lnTo>
                  <a:lnTo>
                    <a:pt x="171" y="698"/>
                  </a:lnTo>
                  <a:lnTo>
                    <a:pt x="178" y="682"/>
                  </a:lnTo>
                  <a:lnTo>
                    <a:pt x="186" y="667"/>
                  </a:lnTo>
                  <a:lnTo>
                    <a:pt x="196" y="650"/>
                  </a:lnTo>
                  <a:lnTo>
                    <a:pt x="203" y="635"/>
                  </a:lnTo>
                  <a:lnTo>
                    <a:pt x="213" y="618"/>
                  </a:lnTo>
                  <a:lnTo>
                    <a:pt x="222" y="602"/>
                  </a:lnTo>
                  <a:lnTo>
                    <a:pt x="234" y="587"/>
                  </a:lnTo>
                  <a:lnTo>
                    <a:pt x="243" y="572"/>
                  </a:lnTo>
                  <a:lnTo>
                    <a:pt x="254" y="559"/>
                  </a:lnTo>
                  <a:lnTo>
                    <a:pt x="266" y="545"/>
                  </a:lnTo>
                  <a:lnTo>
                    <a:pt x="277" y="532"/>
                  </a:lnTo>
                  <a:lnTo>
                    <a:pt x="291" y="521"/>
                  </a:lnTo>
                  <a:lnTo>
                    <a:pt x="302" y="509"/>
                  </a:lnTo>
                  <a:lnTo>
                    <a:pt x="313" y="500"/>
                  </a:lnTo>
                  <a:lnTo>
                    <a:pt x="340" y="483"/>
                  </a:lnTo>
                  <a:lnTo>
                    <a:pt x="365" y="469"/>
                  </a:lnTo>
                  <a:lnTo>
                    <a:pt x="391" y="464"/>
                  </a:lnTo>
                  <a:lnTo>
                    <a:pt x="439" y="452"/>
                  </a:lnTo>
                  <a:lnTo>
                    <a:pt x="481" y="433"/>
                  </a:lnTo>
                  <a:lnTo>
                    <a:pt x="515" y="409"/>
                  </a:lnTo>
                  <a:lnTo>
                    <a:pt x="528" y="395"/>
                  </a:lnTo>
                  <a:lnTo>
                    <a:pt x="542" y="382"/>
                  </a:lnTo>
                  <a:lnTo>
                    <a:pt x="553" y="367"/>
                  </a:lnTo>
                  <a:lnTo>
                    <a:pt x="562" y="353"/>
                  </a:lnTo>
                  <a:lnTo>
                    <a:pt x="578" y="333"/>
                  </a:lnTo>
                  <a:lnTo>
                    <a:pt x="585" y="315"/>
                  </a:lnTo>
                  <a:lnTo>
                    <a:pt x="589" y="310"/>
                  </a:lnTo>
                  <a:lnTo>
                    <a:pt x="530" y="566"/>
                  </a:lnTo>
                  <a:lnTo>
                    <a:pt x="216" y="777"/>
                  </a:lnTo>
                  <a:lnTo>
                    <a:pt x="517" y="650"/>
                  </a:lnTo>
                  <a:lnTo>
                    <a:pt x="443" y="956"/>
                  </a:lnTo>
                  <a:lnTo>
                    <a:pt x="93" y="1036"/>
                  </a:lnTo>
                  <a:lnTo>
                    <a:pt x="433" y="1019"/>
                  </a:lnTo>
                  <a:lnTo>
                    <a:pt x="393" y="1222"/>
                  </a:lnTo>
                  <a:lnTo>
                    <a:pt x="148" y="1308"/>
                  </a:lnTo>
                  <a:lnTo>
                    <a:pt x="382" y="1277"/>
                  </a:lnTo>
                  <a:lnTo>
                    <a:pt x="361" y="1446"/>
                  </a:lnTo>
                  <a:lnTo>
                    <a:pt x="237" y="1540"/>
                  </a:lnTo>
                  <a:lnTo>
                    <a:pt x="370" y="1490"/>
                  </a:lnTo>
                  <a:lnTo>
                    <a:pt x="376" y="1718"/>
                  </a:lnTo>
                  <a:lnTo>
                    <a:pt x="403" y="1429"/>
                  </a:lnTo>
                  <a:lnTo>
                    <a:pt x="435" y="1211"/>
                  </a:lnTo>
                  <a:lnTo>
                    <a:pt x="572" y="1619"/>
                  </a:lnTo>
                  <a:lnTo>
                    <a:pt x="462" y="1131"/>
                  </a:lnTo>
                  <a:lnTo>
                    <a:pt x="502" y="967"/>
                  </a:lnTo>
                  <a:lnTo>
                    <a:pt x="696" y="1308"/>
                  </a:lnTo>
                  <a:lnTo>
                    <a:pt x="526" y="893"/>
                  </a:lnTo>
                  <a:lnTo>
                    <a:pt x="581" y="650"/>
                  </a:lnTo>
                  <a:lnTo>
                    <a:pt x="800" y="895"/>
                  </a:lnTo>
                  <a:lnTo>
                    <a:pt x="595" y="576"/>
                  </a:lnTo>
                  <a:lnTo>
                    <a:pt x="599" y="544"/>
                  </a:lnTo>
                  <a:lnTo>
                    <a:pt x="602" y="509"/>
                  </a:lnTo>
                  <a:lnTo>
                    <a:pt x="608" y="466"/>
                  </a:lnTo>
                  <a:lnTo>
                    <a:pt x="616" y="418"/>
                  </a:lnTo>
                  <a:lnTo>
                    <a:pt x="623" y="371"/>
                  </a:lnTo>
                  <a:lnTo>
                    <a:pt x="627" y="359"/>
                  </a:lnTo>
                  <a:lnTo>
                    <a:pt x="629" y="348"/>
                  </a:lnTo>
                  <a:lnTo>
                    <a:pt x="631" y="336"/>
                  </a:lnTo>
                  <a:lnTo>
                    <a:pt x="635" y="327"/>
                  </a:lnTo>
                  <a:lnTo>
                    <a:pt x="637" y="317"/>
                  </a:lnTo>
                  <a:lnTo>
                    <a:pt x="639" y="306"/>
                  </a:lnTo>
                  <a:lnTo>
                    <a:pt x="644" y="291"/>
                  </a:lnTo>
                  <a:lnTo>
                    <a:pt x="652" y="274"/>
                  </a:lnTo>
                  <a:lnTo>
                    <a:pt x="658" y="262"/>
                  </a:lnTo>
                  <a:lnTo>
                    <a:pt x="661" y="253"/>
                  </a:lnTo>
                  <a:lnTo>
                    <a:pt x="667" y="241"/>
                  </a:lnTo>
                  <a:lnTo>
                    <a:pt x="675" y="232"/>
                  </a:lnTo>
                  <a:lnTo>
                    <a:pt x="680" y="220"/>
                  </a:lnTo>
                  <a:lnTo>
                    <a:pt x="688" y="209"/>
                  </a:lnTo>
                  <a:lnTo>
                    <a:pt x="697" y="196"/>
                  </a:lnTo>
                  <a:lnTo>
                    <a:pt x="705" y="184"/>
                  </a:lnTo>
                  <a:lnTo>
                    <a:pt x="713" y="173"/>
                  </a:lnTo>
                  <a:lnTo>
                    <a:pt x="722" y="160"/>
                  </a:lnTo>
                  <a:lnTo>
                    <a:pt x="730" y="148"/>
                  </a:lnTo>
                  <a:lnTo>
                    <a:pt x="739" y="137"/>
                  </a:lnTo>
                  <a:lnTo>
                    <a:pt x="749" y="123"/>
                  </a:lnTo>
                  <a:lnTo>
                    <a:pt x="756" y="112"/>
                  </a:lnTo>
                  <a:lnTo>
                    <a:pt x="773" y="91"/>
                  </a:lnTo>
                  <a:lnTo>
                    <a:pt x="783" y="80"/>
                  </a:lnTo>
                  <a:lnTo>
                    <a:pt x="791" y="68"/>
                  </a:lnTo>
                  <a:lnTo>
                    <a:pt x="806" y="49"/>
                  </a:lnTo>
                  <a:lnTo>
                    <a:pt x="819" y="32"/>
                  </a:lnTo>
                  <a:lnTo>
                    <a:pt x="831" y="19"/>
                  </a:lnTo>
                  <a:lnTo>
                    <a:pt x="838" y="8"/>
                  </a:lnTo>
                  <a:lnTo>
                    <a:pt x="846" y="0"/>
                  </a:lnTo>
                  <a:lnTo>
                    <a:pt x="850" y="230"/>
                  </a:lnTo>
                  <a:lnTo>
                    <a:pt x="832" y="226"/>
                  </a:lnTo>
                  <a:lnTo>
                    <a:pt x="787" y="239"/>
                  </a:lnTo>
                  <a:lnTo>
                    <a:pt x="734" y="268"/>
                  </a:lnTo>
                  <a:close/>
                </a:path>
              </a:pathLst>
            </a:custGeom>
            <a:gradFill rotWithShape="0">
              <a:gsLst>
                <a:gs pos="0">
                  <a:srgbClr val="500F74"/>
                </a:gs>
                <a:gs pos="50000">
                  <a:srgbClr val="AC20FA"/>
                </a:gs>
                <a:gs pos="100000">
                  <a:srgbClr val="500F74"/>
                </a:gs>
              </a:gsLst>
              <a:lin ang="5400000" scaled="1"/>
              <a:tileRect/>
            </a:gradFill>
            <a:ln w="9525">
              <a:noFill/>
            </a:ln>
          </p:spPr>
          <p:txBody>
            <a:bodyPr/>
            <a:p>
              <a:endParaRPr lang="en-US"/>
            </a:p>
          </p:txBody>
        </p:sp>
      </p:grpSp>
      <p:grpSp>
        <p:nvGrpSpPr>
          <p:cNvPr id="5135" name="Group 15"/>
          <p:cNvGrpSpPr/>
          <p:nvPr/>
        </p:nvGrpSpPr>
        <p:grpSpPr>
          <a:xfrm rot="10687337">
            <a:off x="7543800" y="4508500"/>
            <a:ext cx="1600200" cy="2349500"/>
            <a:chOff x="240" y="132"/>
            <a:chExt cx="2352" cy="2412"/>
          </a:xfrm>
        </p:grpSpPr>
        <p:sp>
          <p:nvSpPr>
            <p:cNvPr id="5136" name="Freeform 16"/>
            <p:cNvSpPr/>
            <p:nvPr/>
          </p:nvSpPr>
          <p:spPr>
            <a:xfrm rot="-3872960">
              <a:off x="401" y="142"/>
              <a:ext cx="228" cy="459"/>
            </a:xfrm>
            <a:custGeom>
              <a:avLst/>
              <a:gdLst/>
              <a:ahLst/>
              <a:cxnLst>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pathLst>
                <a:path w="456" h="919">
                  <a:moveTo>
                    <a:pt x="78" y="780"/>
                  </a:moveTo>
                  <a:lnTo>
                    <a:pt x="80" y="778"/>
                  </a:lnTo>
                  <a:lnTo>
                    <a:pt x="83" y="770"/>
                  </a:lnTo>
                  <a:lnTo>
                    <a:pt x="87" y="763"/>
                  </a:lnTo>
                  <a:lnTo>
                    <a:pt x="91" y="757"/>
                  </a:lnTo>
                  <a:lnTo>
                    <a:pt x="93" y="749"/>
                  </a:lnTo>
                  <a:lnTo>
                    <a:pt x="95" y="740"/>
                  </a:lnTo>
                  <a:lnTo>
                    <a:pt x="99" y="719"/>
                  </a:lnTo>
                  <a:lnTo>
                    <a:pt x="99" y="694"/>
                  </a:lnTo>
                  <a:lnTo>
                    <a:pt x="99" y="681"/>
                  </a:lnTo>
                  <a:lnTo>
                    <a:pt x="97" y="673"/>
                  </a:lnTo>
                  <a:lnTo>
                    <a:pt x="95" y="666"/>
                  </a:lnTo>
                  <a:lnTo>
                    <a:pt x="93" y="658"/>
                  </a:lnTo>
                  <a:lnTo>
                    <a:pt x="89" y="650"/>
                  </a:lnTo>
                  <a:lnTo>
                    <a:pt x="87" y="645"/>
                  </a:lnTo>
                  <a:lnTo>
                    <a:pt x="83" y="637"/>
                  </a:lnTo>
                  <a:lnTo>
                    <a:pt x="80" y="630"/>
                  </a:lnTo>
                  <a:lnTo>
                    <a:pt x="76" y="622"/>
                  </a:lnTo>
                  <a:lnTo>
                    <a:pt x="72" y="614"/>
                  </a:lnTo>
                  <a:lnTo>
                    <a:pt x="66" y="607"/>
                  </a:lnTo>
                  <a:lnTo>
                    <a:pt x="63" y="601"/>
                  </a:lnTo>
                  <a:lnTo>
                    <a:pt x="59" y="593"/>
                  </a:lnTo>
                  <a:lnTo>
                    <a:pt x="55" y="588"/>
                  </a:lnTo>
                  <a:lnTo>
                    <a:pt x="51" y="580"/>
                  </a:lnTo>
                  <a:lnTo>
                    <a:pt x="47" y="574"/>
                  </a:lnTo>
                  <a:lnTo>
                    <a:pt x="44" y="569"/>
                  </a:lnTo>
                  <a:lnTo>
                    <a:pt x="36" y="557"/>
                  </a:lnTo>
                  <a:lnTo>
                    <a:pt x="34" y="552"/>
                  </a:lnTo>
                  <a:lnTo>
                    <a:pt x="30" y="544"/>
                  </a:lnTo>
                  <a:lnTo>
                    <a:pt x="23" y="535"/>
                  </a:lnTo>
                  <a:lnTo>
                    <a:pt x="17" y="523"/>
                  </a:lnTo>
                  <a:lnTo>
                    <a:pt x="13" y="512"/>
                  </a:lnTo>
                  <a:lnTo>
                    <a:pt x="7" y="502"/>
                  </a:lnTo>
                  <a:lnTo>
                    <a:pt x="4" y="491"/>
                  </a:lnTo>
                  <a:lnTo>
                    <a:pt x="0" y="470"/>
                  </a:lnTo>
                  <a:lnTo>
                    <a:pt x="2" y="447"/>
                  </a:lnTo>
                  <a:lnTo>
                    <a:pt x="4" y="436"/>
                  </a:lnTo>
                  <a:lnTo>
                    <a:pt x="6" y="426"/>
                  </a:lnTo>
                  <a:lnTo>
                    <a:pt x="7" y="420"/>
                  </a:lnTo>
                  <a:lnTo>
                    <a:pt x="9" y="415"/>
                  </a:lnTo>
                  <a:lnTo>
                    <a:pt x="11" y="405"/>
                  </a:lnTo>
                  <a:lnTo>
                    <a:pt x="15" y="396"/>
                  </a:lnTo>
                  <a:lnTo>
                    <a:pt x="19" y="388"/>
                  </a:lnTo>
                  <a:lnTo>
                    <a:pt x="23" y="381"/>
                  </a:lnTo>
                  <a:lnTo>
                    <a:pt x="26" y="375"/>
                  </a:lnTo>
                  <a:lnTo>
                    <a:pt x="30" y="369"/>
                  </a:lnTo>
                  <a:lnTo>
                    <a:pt x="32" y="363"/>
                  </a:lnTo>
                  <a:lnTo>
                    <a:pt x="38" y="356"/>
                  </a:lnTo>
                  <a:lnTo>
                    <a:pt x="44" y="348"/>
                  </a:lnTo>
                  <a:lnTo>
                    <a:pt x="45" y="352"/>
                  </a:lnTo>
                  <a:lnTo>
                    <a:pt x="47" y="362"/>
                  </a:lnTo>
                  <a:lnTo>
                    <a:pt x="49" y="367"/>
                  </a:lnTo>
                  <a:lnTo>
                    <a:pt x="51" y="375"/>
                  </a:lnTo>
                  <a:lnTo>
                    <a:pt x="53" y="382"/>
                  </a:lnTo>
                  <a:lnTo>
                    <a:pt x="55" y="390"/>
                  </a:lnTo>
                  <a:lnTo>
                    <a:pt x="59" y="398"/>
                  </a:lnTo>
                  <a:lnTo>
                    <a:pt x="63" y="405"/>
                  </a:lnTo>
                  <a:lnTo>
                    <a:pt x="64" y="413"/>
                  </a:lnTo>
                  <a:lnTo>
                    <a:pt x="70" y="420"/>
                  </a:lnTo>
                  <a:lnTo>
                    <a:pt x="74" y="428"/>
                  </a:lnTo>
                  <a:lnTo>
                    <a:pt x="78" y="432"/>
                  </a:lnTo>
                  <a:lnTo>
                    <a:pt x="89" y="440"/>
                  </a:lnTo>
                  <a:lnTo>
                    <a:pt x="99" y="441"/>
                  </a:lnTo>
                  <a:lnTo>
                    <a:pt x="108" y="436"/>
                  </a:lnTo>
                  <a:lnTo>
                    <a:pt x="116" y="428"/>
                  </a:lnTo>
                  <a:lnTo>
                    <a:pt x="122" y="417"/>
                  </a:lnTo>
                  <a:lnTo>
                    <a:pt x="123" y="403"/>
                  </a:lnTo>
                  <a:lnTo>
                    <a:pt x="123" y="388"/>
                  </a:lnTo>
                  <a:lnTo>
                    <a:pt x="122" y="373"/>
                  </a:lnTo>
                  <a:lnTo>
                    <a:pt x="118" y="365"/>
                  </a:lnTo>
                  <a:lnTo>
                    <a:pt x="114" y="360"/>
                  </a:lnTo>
                  <a:lnTo>
                    <a:pt x="110" y="352"/>
                  </a:lnTo>
                  <a:lnTo>
                    <a:pt x="106" y="344"/>
                  </a:lnTo>
                  <a:lnTo>
                    <a:pt x="99" y="335"/>
                  </a:lnTo>
                  <a:lnTo>
                    <a:pt x="93" y="325"/>
                  </a:lnTo>
                  <a:lnTo>
                    <a:pt x="87" y="314"/>
                  </a:lnTo>
                  <a:lnTo>
                    <a:pt x="80" y="303"/>
                  </a:lnTo>
                  <a:lnTo>
                    <a:pt x="74" y="291"/>
                  </a:lnTo>
                  <a:lnTo>
                    <a:pt x="70" y="282"/>
                  </a:lnTo>
                  <a:lnTo>
                    <a:pt x="64" y="270"/>
                  </a:lnTo>
                  <a:lnTo>
                    <a:pt x="63" y="259"/>
                  </a:lnTo>
                  <a:lnTo>
                    <a:pt x="59" y="238"/>
                  </a:lnTo>
                  <a:lnTo>
                    <a:pt x="61" y="230"/>
                  </a:lnTo>
                  <a:lnTo>
                    <a:pt x="63" y="227"/>
                  </a:lnTo>
                  <a:lnTo>
                    <a:pt x="64" y="223"/>
                  </a:lnTo>
                  <a:lnTo>
                    <a:pt x="70" y="215"/>
                  </a:lnTo>
                  <a:lnTo>
                    <a:pt x="80" y="210"/>
                  </a:lnTo>
                  <a:lnTo>
                    <a:pt x="99" y="208"/>
                  </a:lnTo>
                  <a:lnTo>
                    <a:pt x="114" y="215"/>
                  </a:lnTo>
                  <a:lnTo>
                    <a:pt x="120" y="225"/>
                  </a:lnTo>
                  <a:lnTo>
                    <a:pt x="127" y="232"/>
                  </a:lnTo>
                  <a:lnTo>
                    <a:pt x="133" y="244"/>
                  </a:lnTo>
                  <a:lnTo>
                    <a:pt x="139" y="253"/>
                  </a:lnTo>
                  <a:lnTo>
                    <a:pt x="144" y="265"/>
                  </a:lnTo>
                  <a:lnTo>
                    <a:pt x="150" y="276"/>
                  </a:lnTo>
                  <a:lnTo>
                    <a:pt x="154" y="286"/>
                  </a:lnTo>
                  <a:lnTo>
                    <a:pt x="160" y="295"/>
                  </a:lnTo>
                  <a:lnTo>
                    <a:pt x="169" y="306"/>
                  </a:lnTo>
                  <a:lnTo>
                    <a:pt x="180" y="306"/>
                  </a:lnTo>
                  <a:lnTo>
                    <a:pt x="184" y="301"/>
                  </a:lnTo>
                  <a:lnTo>
                    <a:pt x="184" y="291"/>
                  </a:lnTo>
                  <a:lnTo>
                    <a:pt x="182" y="278"/>
                  </a:lnTo>
                  <a:lnTo>
                    <a:pt x="180" y="270"/>
                  </a:lnTo>
                  <a:lnTo>
                    <a:pt x="179" y="261"/>
                  </a:lnTo>
                  <a:lnTo>
                    <a:pt x="175" y="251"/>
                  </a:lnTo>
                  <a:lnTo>
                    <a:pt x="173" y="242"/>
                  </a:lnTo>
                  <a:lnTo>
                    <a:pt x="169" y="230"/>
                  </a:lnTo>
                  <a:lnTo>
                    <a:pt x="165" y="221"/>
                  </a:lnTo>
                  <a:lnTo>
                    <a:pt x="163" y="215"/>
                  </a:lnTo>
                  <a:lnTo>
                    <a:pt x="160" y="210"/>
                  </a:lnTo>
                  <a:lnTo>
                    <a:pt x="160" y="204"/>
                  </a:lnTo>
                  <a:lnTo>
                    <a:pt x="156" y="198"/>
                  </a:lnTo>
                  <a:lnTo>
                    <a:pt x="154" y="192"/>
                  </a:lnTo>
                  <a:lnTo>
                    <a:pt x="152" y="187"/>
                  </a:lnTo>
                  <a:lnTo>
                    <a:pt x="150" y="181"/>
                  </a:lnTo>
                  <a:lnTo>
                    <a:pt x="148" y="175"/>
                  </a:lnTo>
                  <a:lnTo>
                    <a:pt x="144" y="162"/>
                  </a:lnTo>
                  <a:lnTo>
                    <a:pt x="142" y="156"/>
                  </a:lnTo>
                  <a:lnTo>
                    <a:pt x="141" y="151"/>
                  </a:lnTo>
                  <a:lnTo>
                    <a:pt x="139" y="145"/>
                  </a:lnTo>
                  <a:lnTo>
                    <a:pt x="137" y="139"/>
                  </a:lnTo>
                  <a:lnTo>
                    <a:pt x="133" y="130"/>
                  </a:lnTo>
                  <a:lnTo>
                    <a:pt x="131" y="118"/>
                  </a:lnTo>
                  <a:lnTo>
                    <a:pt x="127" y="107"/>
                  </a:lnTo>
                  <a:lnTo>
                    <a:pt x="123" y="88"/>
                  </a:lnTo>
                  <a:lnTo>
                    <a:pt x="123" y="73"/>
                  </a:lnTo>
                  <a:lnTo>
                    <a:pt x="125" y="59"/>
                  </a:lnTo>
                  <a:lnTo>
                    <a:pt x="131" y="50"/>
                  </a:lnTo>
                  <a:lnTo>
                    <a:pt x="142" y="44"/>
                  </a:lnTo>
                  <a:lnTo>
                    <a:pt x="163" y="48"/>
                  </a:lnTo>
                  <a:lnTo>
                    <a:pt x="179" y="61"/>
                  </a:lnTo>
                  <a:lnTo>
                    <a:pt x="186" y="71"/>
                  </a:lnTo>
                  <a:lnTo>
                    <a:pt x="192" y="84"/>
                  </a:lnTo>
                  <a:lnTo>
                    <a:pt x="196" y="95"/>
                  </a:lnTo>
                  <a:lnTo>
                    <a:pt x="198" y="103"/>
                  </a:lnTo>
                  <a:lnTo>
                    <a:pt x="199" y="111"/>
                  </a:lnTo>
                  <a:lnTo>
                    <a:pt x="201" y="116"/>
                  </a:lnTo>
                  <a:lnTo>
                    <a:pt x="203" y="124"/>
                  </a:lnTo>
                  <a:lnTo>
                    <a:pt x="205" y="132"/>
                  </a:lnTo>
                  <a:lnTo>
                    <a:pt x="207" y="139"/>
                  </a:lnTo>
                  <a:lnTo>
                    <a:pt x="213" y="168"/>
                  </a:lnTo>
                  <a:lnTo>
                    <a:pt x="213" y="173"/>
                  </a:lnTo>
                  <a:lnTo>
                    <a:pt x="215" y="181"/>
                  </a:lnTo>
                  <a:lnTo>
                    <a:pt x="217" y="185"/>
                  </a:lnTo>
                  <a:lnTo>
                    <a:pt x="217" y="190"/>
                  </a:lnTo>
                  <a:lnTo>
                    <a:pt x="220" y="200"/>
                  </a:lnTo>
                  <a:lnTo>
                    <a:pt x="224" y="208"/>
                  </a:lnTo>
                  <a:lnTo>
                    <a:pt x="228" y="210"/>
                  </a:lnTo>
                  <a:lnTo>
                    <a:pt x="228" y="204"/>
                  </a:lnTo>
                  <a:lnTo>
                    <a:pt x="228" y="194"/>
                  </a:lnTo>
                  <a:lnTo>
                    <a:pt x="226" y="168"/>
                  </a:lnTo>
                  <a:lnTo>
                    <a:pt x="222" y="133"/>
                  </a:lnTo>
                  <a:lnTo>
                    <a:pt x="220" y="97"/>
                  </a:lnTo>
                  <a:lnTo>
                    <a:pt x="222" y="61"/>
                  </a:lnTo>
                  <a:lnTo>
                    <a:pt x="224" y="46"/>
                  </a:lnTo>
                  <a:lnTo>
                    <a:pt x="228" y="33"/>
                  </a:lnTo>
                  <a:lnTo>
                    <a:pt x="232" y="25"/>
                  </a:lnTo>
                  <a:lnTo>
                    <a:pt x="234" y="21"/>
                  </a:lnTo>
                  <a:lnTo>
                    <a:pt x="243" y="14"/>
                  </a:lnTo>
                  <a:lnTo>
                    <a:pt x="251" y="8"/>
                  </a:lnTo>
                  <a:lnTo>
                    <a:pt x="258" y="4"/>
                  </a:lnTo>
                  <a:lnTo>
                    <a:pt x="274" y="0"/>
                  </a:lnTo>
                  <a:lnTo>
                    <a:pt x="295" y="4"/>
                  </a:lnTo>
                  <a:lnTo>
                    <a:pt x="300" y="12"/>
                  </a:lnTo>
                  <a:lnTo>
                    <a:pt x="304" y="19"/>
                  </a:lnTo>
                  <a:lnTo>
                    <a:pt x="306" y="31"/>
                  </a:lnTo>
                  <a:lnTo>
                    <a:pt x="304" y="42"/>
                  </a:lnTo>
                  <a:lnTo>
                    <a:pt x="302" y="50"/>
                  </a:lnTo>
                  <a:lnTo>
                    <a:pt x="300" y="56"/>
                  </a:lnTo>
                  <a:lnTo>
                    <a:pt x="296" y="67"/>
                  </a:lnTo>
                  <a:lnTo>
                    <a:pt x="293" y="73"/>
                  </a:lnTo>
                  <a:lnTo>
                    <a:pt x="291" y="78"/>
                  </a:lnTo>
                  <a:lnTo>
                    <a:pt x="289" y="88"/>
                  </a:lnTo>
                  <a:lnTo>
                    <a:pt x="285" y="101"/>
                  </a:lnTo>
                  <a:lnTo>
                    <a:pt x="289" y="105"/>
                  </a:lnTo>
                  <a:lnTo>
                    <a:pt x="295" y="105"/>
                  </a:lnTo>
                  <a:lnTo>
                    <a:pt x="319" y="101"/>
                  </a:lnTo>
                  <a:lnTo>
                    <a:pt x="352" y="99"/>
                  </a:lnTo>
                  <a:lnTo>
                    <a:pt x="374" y="105"/>
                  </a:lnTo>
                  <a:lnTo>
                    <a:pt x="376" y="109"/>
                  </a:lnTo>
                  <a:lnTo>
                    <a:pt x="376" y="113"/>
                  </a:lnTo>
                  <a:lnTo>
                    <a:pt x="376" y="118"/>
                  </a:lnTo>
                  <a:lnTo>
                    <a:pt x="371" y="126"/>
                  </a:lnTo>
                  <a:lnTo>
                    <a:pt x="365" y="132"/>
                  </a:lnTo>
                  <a:lnTo>
                    <a:pt x="357" y="137"/>
                  </a:lnTo>
                  <a:lnTo>
                    <a:pt x="352" y="143"/>
                  </a:lnTo>
                  <a:lnTo>
                    <a:pt x="344" y="149"/>
                  </a:lnTo>
                  <a:lnTo>
                    <a:pt x="327" y="158"/>
                  </a:lnTo>
                  <a:lnTo>
                    <a:pt x="312" y="168"/>
                  </a:lnTo>
                  <a:lnTo>
                    <a:pt x="298" y="175"/>
                  </a:lnTo>
                  <a:lnTo>
                    <a:pt x="289" y="185"/>
                  </a:lnTo>
                  <a:lnTo>
                    <a:pt x="283" y="194"/>
                  </a:lnTo>
                  <a:lnTo>
                    <a:pt x="283" y="204"/>
                  </a:lnTo>
                  <a:lnTo>
                    <a:pt x="287" y="210"/>
                  </a:lnTo>
                  <a:lnTo>
                    <a:pt x="293" y="213"/>
                  </a:lnTo>
                  <a:lnTo>
                    <a:pt x="310" y="217"/>
                  </a:lnTo>
                  <a:lnTo>
                    <a:pt x="357" y="217"/>
                  </a:lnTo>
                  <a:lnTo>
                    <a:pt x="403" y="221"/>
                  </a:lnTo>
                  <a:lnTo>
                    <a:pt x="416" y="227"/>
                  </a:lnTo>
                  <a:lnTo>
                    <a:pt x="418" y="232"/>
                  </a:lnTo>
                  <a:lnTo>
                    <a:pt x="418" y="240"/>
                  </a:lnTo>
                  <a:lnTo>
                    <a:pt x="416" y="248"/>
                  </a:lnTo>
                  <a:lnTo>
                    <a:pt x="410" y="253"/>
                  </a:lnTo>
                  <a:lnTo>
                    <a:pt x="405" y="259"/>
                  </a:lnTo>
                  <a:lnTo>
                    <a:pt x="397" y="263"/>
                  </a:lnTo>
                  <a:lnTo>
                    <a:pt x="380" y="272"/>
                  </a:lnTo>
                  <a:lnTo>
                    <a:pt x="359" y="278"/>
                  </a:lnTo>
                  <a:lnTo>
                    <a:pt x="338" y="286"/>
                  </a:lnTo>
                  <a:lnTo>
                    <a:pt x="319" y="293"/>
                  </a:lnTo>
                  <a:lnTo>
                    <a:pt x="289" y="312"/>
                  </a:lnTo>
                  <a:lnTo>
                    <a:pt x="283" y="324"/>
                  </a:lnTo>
                  <a:lnTo>
                    <a:pt x="279" y="335"/>
                  </a:lnTo>
                  <a:lnTo>
                    <a:pt x="279" y="344"/>
                  </a:lnTo>
                  <a:lnTo>
                    <a:pt x="279" y="348"/>
                  </a:lnTo>
                  <a:lnTo>
                    <a:pt x="283" y="352"/>
                  </a:lnTo>
                  <a:lnTo>
                    <a:pt x="289" y="360"/>
                  </a:lnTo>
                  <a:lnTo>
                    <a:pt x="300" y="363"/>
                  </a:lnTo>
                  <a:lnTo>
                    <a:pt x="329" y="362"/>
                  </a:lnTo>
                  <a:lnTo>
                    <a:pt x="357" y="350"/>
                  </a:lnTo>
                  <a:lnTo>
                    <a:pt x="369" y="343"/>
                  </a:lnTo>
                  <a:lnTo>
                    <a:pt x="378" y="335"/>
                  </a:lnTo>
                  <a:lnTo>
                    <a:pt x="390" y="329"/>
                  </a:lnTo>
                  <a:lnTo>
                    <a:pt x="401" y="325"/>
                  </a:lnTo>
                  <a:lnTo>
                    <a:pt x="428" y="322"/>
                  </a:lnTo>
                  <a:lnTo>
                    <a:pt x="443" y="327"/>
                  </a:lnTo>
                  <a:lnTo>
                    <a:pt x="452" y="339"/>
                  </a:lnTo>
                  <a:lnTo>
                    <a:pt x="456" y="354"/>
                  </a:lnTo>
                  <a:lnTo>
                    <a:pt x="456" y="373"/>
                  </a:lnTo>
                  <a:lnTo>
                    <a:pt x="454" y="382"/>
                  </a:lnTo>
                  <a:lnTo>
                    <a:pt x="452" y="392"/>
                  </a:lnTo>
                  <a:lnTo>
                    <a:pt x="449" y="400"/>
                  </a:lnTo>
                  <a:lnTo>
                    <a:pt x="443" y="409"/>
                  </a:lnTo>
                  <a:lnTo>
                    <a:pt x="437" y="415"/>
                  </a:lnTo>
                  <a:lnTo>
                    <a:pt x="431" y="422"/>
                  </a:lnTo>
                  <a:lnTo>
                    <a:pt x="422" y="428"/>
                  </a:lnTo>
                  <a:lnTo>
                    <a:pt x="414" y="432"/>
                  </a:lnTo>
                  <a:lnTo>
                    <a:pt x="393" y="436"/>
                  </a:lnTo>
                  <a:lnTo>
                    <a:pt x="369" y="440"/>
                  </a:lnTo>
                  <a:lnTo>
                    <a:pt x="315" y="445"/>
                  </a:lnTo>
                  <a:lnTo>
                    <a:pt x="274" y="455"/>
                  </a:lnTo>
                  <a:lnTo>
                    <a:pt x="262" y="462"/>
                  </a:lnTo>
                  <a:lnTo>
                    <a:pt x="256" y="472"/>
                  </a:lnTo>
                  <a:lnTo>
                    <a:pt x="258" y="478"/>
                  </a:lnTo>
                  <a:lnTo>
                    <a:pt x="262" y="481"/>
                  </a:lnTo>
                  <a:lnTo>
                    <a:pt x="276" y="483"/>
                  </a:lnTo>
                  <a:lnTo>
                    <a:pt x="315" y="478"/>
                  </a:lnTo>
                  <a:lnTo>
                    <a:pt x="336" y="472"/>
                  </a:lnTo>
                  <a:lnTo>
                    <a:pt x="357" y="472"/>
                  </a:lnTo>
                  <a:lnTo>
                    <a:pt x="372" y="474"/>
                  </a:lnTo>
                  <a:lnTo>
                    <a:pt x="382" y="483"/>
                  </a:lnTo>
                  <a:lnTo>
                    <a:pt x="384" y="491"/>
                  </a:lnTo>
                  <a:lnTo>
                    <a:pt x="384" y="500"/>
                  </a:lnTo>
                  <a:lnTo>
                    <a:pt x="382" y="514"/>
                  </a:lnTo>
                  <a:lnTo>
                    <a:pt x="382" y="519"/>
                  </a:lnTo>
                  <a:lnTo>
                    <a:pt x="380" y="527"/>
                  </a:lnTo>
                  <a:lnTo>
                    <a:pt x="376" y="535"/>
                  </a:lnTo>
                  <a:lnTo>
                    <a:pt x="374" y="542"/>
                  </a:lnTo>
                  <a:lnTo>
                    <a:pt x="371" y="550"/>
                  </a:lnTo>
                  <a:lnTo>
                    <a:pt x="367" y="559"/>
                  </a:lnTo>
                  <a:lnTo>
                    <a:pt x="365" y="567"/>
                  </a:lnTo>
                  <a:lnTo>
                    <a:pt x="359" y="574"/>
                  </a:lnTo>
                  <a:lnTo>
                    <a:pt x="355" y="584"/>
                  </a:lnTo>
                  <a:lnTo>
                    <a:pt x="352" y="592"/>
                  </a:lnTo>
                  <a:lnTo>
                    <a:pt x="346" y="599"/>
                  </a:lnTo>
                  <a:lnTo>
                    <a:pt x="342" y="607"/>
                  </a:lnTo>
                  <a:lnTo>
                    <a:pt x="336" y="616"/>
                  </a:lnTo>
                  <a:lnTo>
                    <a:pt x="331" y="624"/>
                  </a:lnTo>
                  <a:lnTo>
                    <a:pt x="325" y="630"/>
                  </a:lnTo>
                  <a:lnTo>
                    <a:pt x="319" y="637"/>
                  </a:lnTo>
                  <a:lnTo>
                    <a:pt x="314" y="645"/>
                  </a:lnTo>
                  <a:lnTo>
                    <a:pt x="306" y="650"/>
                  </a:lnTo>
                  <a:lnTo>
                    <a:pt x="300" y="656"/>
                  </a:lnTo>
                  <a:lnTo>
                    <a:pt x="295" y="660"/>
                  </a:lnTo>
                  <a:lnTo>
                    <a:pt x="281" y="670"/>
                  </a:lnTo>
                  <a:lnTo>
                    <a:pt x="268" y="675"/>
                  </a:lnTo>
                  <a:lnTo>
                    <a:pt x="255" y="679"/>
                  </a:lnTo>
                  <a:lnTo>
                    <a:pt x="230" y="685"/>
                  </a:lnTo>
                  <a:lnTo>
                    <a:pt x="207" y="694"/>
                  </a:lnTo>
                  <a:lnTo>
                    <a:pt x="190" y="708"/>
                  </a:lnTo>
                  <a:lnTo>
                    <a:pt x="182" y="715"/>
                  </a:lnTo>
                  <a:lnTo>
                    <a:pt x="177" y="723"/>
                  </a:lnTo>
                  <a:lnTo>
                    <a:pt x="171" y="728"/>
                  </a:lnTo>
                  <a:lnTo>
                    <a:pt x="165" y="736"/>
                  </a:lnTo>
                  <a:lnTo>
                    <a:pt x="158" y="747"/>
                  </a:lnTo>
                  <a:lnTo>
                    <a:pt x="154" y="755"/>
                  </a:lnTo>
                  <a:lnTo>
                    <a:pt x="152" y="759"/>
                  </a:lnTo>
                  <a:lnTo>
                    <a:pt x="182" y="626"/>
                  </a:lnTo>
                  <a:lnTo>
                    <a:pt x="344" y="517"/>
                  </a:lnTo>
                  <a:lnTo>
                    <a:pt x="190" y="584"/>
                  </a:lnTo>
                  <a:lnTo>
                    <a:pt x="228" y="426"/>
                  </a:lnTo>
                  <a:lnTo>
                    <a:pt x="409" y="384"/>
                  </a:lnTo>
                  <a:lnTo>
                    <a:pt x="234" y="394"/>
                  </a:lnTo>
                  <a:lnTo>
                    <a:pt x="253" y="287"/>
                  </a:lnTo>
                  <a:lnTo>
                    <a:pt x="380" y="244"/>
                  </a:lnTo>
                  <a:lnTo>
                    <a:pt x="258" y="259"/>
                  </a:lnTo>
                  <a:lnTo>
                    <a:pt x="270" y="171"/>
                  </a:lnTo>
                  <a:lnTo>
                    <a:pt x="334" y="124"/>
                  </a:lnTo>
                  <a:lnTo>
                    <a:pt x="264" y="149"/>
                  </a:lnTo>
                  <a:lnTo>
                    <a:pt x="262" y="33"/>
                  </a:lnTo>
                  <a:lnTo>
                    <a:pt x="249" y="181"/>
                  </a:lnTo>
                  <a:lnTo>
                    <a:pt x="232" y="293"/>
                  </a:lnTo>
                  <a:lnTo>
                    <a:pt x="161" y="84"/>
                  </a:lnTo>
                  <a:lnTo>
                    <a:pt x="218" y="335"/>
                  </a:lnTo>
                  <a:lnTo>
                    <a:pt x="198" y="419"/>
                  </a:lnTo>
                  <a:lnTo>
                    <a:pt x="97" y="244"/>
                  </a:lnTo>
                  <a:lnTo>
                    <a:pt x="184" y="459"/>
                  </a:lnTo>
                  <a:lnTo>
                    <a:pt x="156" y="584"/>
                  </a:lnTo>
                  <a:lnTo>
                    <a:pt x="44" y="457"/>
                  </a:lnTo>
                  <a:lnTo>
                    <a:pt x="148" y="622"/>
                  </a:lnTo>
                  <a:lnTo>
                    <a:pt x="146" y="639"/>
                  </a:lnTo>
                  <a:lnTo>
                    <a:pt x="144" y="656"/>
                  </a:lnTo>
                  <a:lnTo>
                    <a:pt x="142" y="679"/>
                  </a:lnTo>
                  <a:lnTo>
                    <a:pt x="139" y="704"/>
                  </a:lnTo>
                  <a:lnTo>
                    <a:pt x="135" y="727"/>
                  </a:lnTo>
                  <a:lnTo>
                    <a:pt x="133" y="734"/>
                  </a:lnTo>
                  <a:lnTo>
                    <a:pt x="131" y="740"/>
                  </a:lnTo>
                  <a:lnTo>
                    <a:pt x="131" y="746"/>
                  </a:lnTo>
                  <a:lnTo>
                    <a:pt x="129" y="749"/>
                  </a:lnTo>
                  <a:lnTo>
                    <a:pt x="127" y="755"/>
                  </a:lnTo>
                  <a:lnTo>
                    <a:pt x="127" y="761"/>
                  </a:lnTo>
                  <a:lnTo>
                    <a:pt x="123" y="768"/>
                  </a:lnTo>
                  <a:lnTo>
                    <a:pt x="120" y="778"/>
                  </a:lnTo>
                  <a:lnTo>
                    <a:pt x="118" y="784"/>
                  </a:lnTo>
                  <a:lnTo>
                    <a:pt x="114" y="789"/>
                  </a:lnTo>
                  <a:lnTo>
                    <a:pt x="112" y="793"/>
                  </a:lnTo>
                  <a:lnTo>
                    <a:pt x="108" y="799"/>
                  </a:lnTo>
                  <a:lnTo>
                    <a:pt x="104" y="804"/>
                  </a:lnTo>
                  <a:lnTo>
                    <a:pt x="101" y="810"/>
                  </a:lnTo>
                  <a:lnTo>
                    <a:pt x="97" y="818"/>
                  </a:lnTo>
                  <a:lnTo>
                    <a:pt x="93" y="823"/>
                  </a:lnTo>
                  <a:lnTo>
                    <a:pt x="87" y="829"/>
                  </a:lnTo>
                  <a:lnTo>
                    <a:pt x="83" y="835"/>
                  </a:lnTo>
                  <a:lnTo>
                    <a:pt x="80" y="842"/>
                  </a:lnTo>
                  <a:lnTo>
                    <a:pt x="74" y="848"/>
                  </a:lnTo>
                  <a:lnTo>
                    <a:pt x="70" y="854"/>
                  </a:lnTo>
                  <a:lnTo>
                    <a:pt x="66" y="860"/>
                  </a:lnTo>
                  <a:lnTo>
                    <a:pt x="57" y="873"/>
                  </a:lnTo>
                  <a:lnTo>
                    <a:pt x="53" y="879"/>
                  </a:lnTo>
                  <a:lnTo>
                    <a:pt x="47" y="882"/>
                  </a:lnTo>
                  <a:lnTo>
                    <a:pt x="40" y="894"/>
                  </a:lnTo>
                  <a:lnTo>
                    <a:pt x="34" y="901"/>
                  </a:lnTo>
                  <a:lnTo>
                    <a:pt x="28" y="909"/>
                  </a:lnTo>
                  <a:lnTo>
                    <a:pt x="25" y="915"/>
                  </a:lnTo>
                  <a:lnTo>
                    <a:pt x="19" y="919"/>
                  </a:lnTo>
                  <a:lnTo>
                    <a:pt x="19" y="799"/>
                  </a:lnTo>
                  <a:lnTo>
                    <a:pt x="26" y="801"/>
                  </a:lnTo>
                  <a:lnTo>
                    <a:pt x="51" y="795"/>
                  </a:lnTo>
                  <a:lnTo>
                    <a:pt x="78" y="780"/>
                  </a:lnTo>
                  <a:close/>
                </a:path>
              </a:pathLst>
            </a:custGeom>
            <a:gradFill rotWithShape="0">
              <a:gsLst>
                <a:gs pos="0">
                  <a:srgbClr val="500F74"/>
                </a:gs>
                <a:gs pos="50000">
                  <a:srgbClr val="AC20FA"/>
                </a:gs>
                <a:gs pos="100000">
                  <a:srgbClr val="500F74"/>
                </a:gs>
              </a:gsLst>
              <a:lin ang="5400000" scaled="1"/>
              <a:tileRect/>
            </a:gradFill>
            <a:ln w="9525">
              <a:noFill/>
            </a:ln>
          </p:spPr>
          <p:txBody>
            <a:bodyPr/>
            <a:p>
              <a:endParaRPr lang="en-US"/>
            </a:p>
          </p:txBody>
        </p:sp>
        <p:sp>
          <p:nvSpPr>
            <p:cNvPr id="5137" name="Freeform 17"/>
            <p:cNvSpPr/>
            <p:nvPr/>
          </p:nvSpPr>
          <p:spPr>
            <a:xfrm rot="1411064">
              <a:off x="338" y="480"/>
              <a:ext cx="286" cy="407"/>
            </a:xfrm>
            <a:custGeom>
              <a:avLst/>
              <a:gdLst/>
              <a:ahLst/>
              <a:cxnLst>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Lst>
              <a:pathLst>
                <a:path w="572" h="813">
                  <a:moveTo>
                    <a:pt x="479" y="118"/>
                  </a:moveTo>
                  <a:lnTo>
                    <a:pt x="477" y="119"/>
                  </a:lnTo>
                  <a:lnTo>
                    <a:pt x="470" y="125"/>
                  </a:lnTo>
                  <a:lnTo>
                    <a:pt x="466" y="131"/>
                  </a:lnTo>
                  <a:lnTo>
                    <a:pt x="460" y="137"/>
                  </a:lnTo>
                  <a:lnTo>
                    <a:pt x="456" y="144"/>
                  </a:lnTo>
                  <a:lnTo>
                    <a:pt x="451" y="152"/>
                  </a:lnTo>
                  <a:lnTo>
                    <a:pt x="441" y="171"/>
                  </a:lnTo>
                  <a:lnTo>
                    <a:pt x="435" y="194"/>
                  </a:lnTo>
                  <a:lnTo>
                    <a:pt x="432" y="207"/>
                  </a:lnTo>
                  <a:lnTo>
                    <a:pt x="432" y="215"/>
                  </a:lnTo>
                  <a:lnTo>
                    <a:pt x="432" y="222"/>
                  </a:lnTo>
                  <a:lnTo>
                    <a:pt x="432" y="230"/>
                  </a:lnTo>
                  <a:lnTo>
                    <a:pt x="432" y="237"/>
                  </a:lnTo>
                  <a:lnTo>
                    <a:pt x="433" y="245"/>
                  </a:lnTo>
                  <a:lnTo>
                    <a:pt x="435" y="254"/>
                  </a:lnTo>
                  <a:lnTo>
                    <a:pt x="437" y="262"/>
                  </a:lnTo>
                  <a:lnTo>
                    <a:pt x="437" y="270"/>
                  </a:lnTo>
                  <a:lnTo>
                    <a:pt x="439" y="279"/>
                  </a:lnTo>
                  <a:lnTo>
                    <a:pt x="441" y="287"/>
                  </a:lnTo>
                  <a:lnTo>
                    <a:pt x="445" y="294"/>
                  </a:lnTo>
                  <a:lnTo>
                    <a:pt x="445" y="302"/>
                  </a:lnTo>
                  <a:lnTo>
                    <a:pt x="449" y="310"/>
                  </a:lnTo>
                  <a:lnTo>
                    <a:pt x="451" y="315"/>
                  </a:lnTo>
                  <a:lnTo>
                    <a:pt x="452" y="323"/>
                  </a:lnTo>
                  <a:lnTo>
                    <a:pt x="454" y="330"/>
                  </a:lnTo>
                  <a:lnTo>
                    <a:pt x="458" y="344"/>
                  </a:lnTo>
                  <a:lnTo>
                    <a:pt x="460" y="349"/>
                  </a:lnTo>
                  <a:lnTo>
                    <a:pt x="462" y="357"/>
                  </a:lnTo>
                  <a:lnTo>
                    <a:pt x="464" y="368"/>
                  </a:lnTo>
                  <a:lnTo>
                    <a:pt x="468" y="380"/>
                  </a:lnTo>
                  <a:lnTo>
                    <a:pt x="470" y="393"/>
                  </a:lnTo>
                  <a:lnTo>
                    <a:pt x="472" y="405"/>
                  </a:lnTo>
                  <a:lnTo>
                    <a:pt x="472" y="416"/>
                  </a:lnTo>
                  <a:lnTo>
                    <a:pt x="470" y="437"/>
                  </a:lnTo>
                  <a:lnTo>
                    <a:pt x="462" y="458"/>
                  </a:lnTo>
                  <a:lnTo>
                    <a:pt x="456" y="469"/>
                  </a:lnTo>
                  <a:lnTo>
                    <a:pt x="452" y="479"/>
                  </a:lnTo>
                  <a:lnTo>
                    <a:pt x="449" y="483"/>
                  </a:lnTo>
                  <a:lnTo>
                    <a:pt x="447" y="486"/>
                  </a:lnTo>
                  <a:lnTo>
                    <a:pt x="441" y="496"/>
                  </a:lnTo>
                  <a:lnTo>
                    <a:pt x="435" y="503"/>
                  </a:lnTo>
                  <a:lnTo>
                    <a:pt x="430" y="509"/>
                  </a:lnTo>
                  <a:lnTo>
                    <a:pt x="424" y="517"/>
                  </a:lnTo>
                  <a:lnTo>
                    <a:pt x="418" y="521"/>
                  </a:lnTo>
                  <a:lnTo>
                    <a:pt x="413" y="526"/>
                  </a:lnTo>
                  <a:lnTo>
                    <a:pt x="409" y="530"/>
                  </a:lnTo>
                  <a:lnTo>
                    <a:pt x="401" y="538"/>
                  </a:lnTo>
                  <a:lnTo>
                    <a:pt x="394" y="541"/>
                  </a:lnTo>
                  <a:lnTo>
                    <a:pt x="394" y="538"/>
                  </a:lnTo>
                  <a:lnTo>
                    <a:pt x="394" y="528"/>
                  </a:lnTo>
                  <a:lnTo>
                    <a:pt x="394" y="522"/>
                  </a:lnTo>
                  <a:lnTo>
                    <a:pt x="394" y="515"/>
                  </a:lnTo>
                  <a:lnTo>
                    <a:pt x="395" y="507"/>
                  </a:lnTo>
                  <a:lnTo>
                    <a:pt x="394" y="500"/>
                  </a:lnTo>
                  <a:lnTo>
                    <a:pt x="394" y="490"/>
                  </a:lnTo>
                  <a:lnTo>
                    <a:pt x="392" y="481"/>
                  </a:lnTo>
                  <a:lnTo>
                    <a:pt x="392" y="473"/>
                  </a:lnTo>
                  <a:lnTo>
                    <a:pt x="390" y="465"/>
                  </a:lnTo>
                  <a:lnTo>
                    <a:pt x="388" y="458"/>
                  </a:lnTo>
                  <a:lnTo>
                    <a:pt x="384" y="450"/>
                  </a:lnTo>
                  <a:lnTo>
                    <a:pt x="375" y="441"/>
                  </a:lnTo>
                  <a:lnTo>
                    <a:pt x="365" y="437"/>
                  </a:lnTo>
                  <a:lnTo>
                    <a:pt x="356" y="439"/>
                  </a:lnTo>
                  <a:lnTo>
                    <a:pt x="346" y="445"/>
                  </a:lnTo>
                  <a:lnTo>
                    <a:pt x="338" y="454"/>
                  </a:lnTo>
                  <a:lnTo>
                    <a:pt x="333" y="467"/>
                  </a:lnTo>
                  <a:lnTo>
                    <a:pt x="327" y="481"/>
                  </a:lnTo>
                  <a:lnTo>
                    <a:pt x="327" y="496"/>
                  </a:lnTo>
                  <a:lnTo>
                    <a:pt x="327" y="503"/>
                  </a:lnTo>
                  <a:lnTo>
                    <a:pt x="329" y="511"/>
                  </a:lnTo>
                  <a:lnTo>
                    <a:pt x="331" y="521"/>
                  </a:lnTo>
                  <a:lnTo>
                    <a:pt x="333" y="528"/>
                  </a:lnTo>
                  <a:lnTo>
                    <a:pt x="337" y="540"/>
                  </a:lnTo>
                  <a:lnTo>
                    <a:pt x="340" y="551"/>
                  </a:lnTo>
                  <a:lnTo>
                    <a:pt x="342" y="562"/>
                  </a:lnTo>
                  <a:lnTo>
                    <a:pt x="346" y="576"/>
                  </a:lnTo>
                  <a:lnTo>
                    <a:pt x="348" y="587"/>
                  </a:lnTo>
                  <a:lnTo>
                    <a:pt x="352" y="598"/>
                  </a:lnTo>
                  <a:lnTo>
                    <a:pt x="352" y="612"/>
                  </a:lnTo>
                  <a:lnTo>
                    <a:pt x="352" y="623"/>
                  </a:lnTo>
                  <a:lnTo>
                    <a:pt x="348" y="642"/>
                  </a:lnTo>
                  <a:lnTo>
                    <a:pt x="344" y="650"/>
                  </a:lnTo>
                  <a:lnTo>
                    <a:pt x="342" y="654"/>
                  </a:lnTo>
                  <a:lnTo>
                    <a:pt x="338" y="657"/>
                  </a:lnTo>
                  <a:lnTo>
                    <a:pt x="331" y="661"/>
                  </a:lnTo>
                  <a:lnTo>
                    <a:pt x="321" y="665"/>
                  </a:lnTo>
                  <a:lnTo>
                    <a:pt x="302" y="663"/>
                  </a:lnTo>
                  <a:lnTo>
                    <a:pt x="291" y="650"/>
                  </a:lnTo>
                  <a:lnTo>
                    <a:pt x="285" y="640"/>
                  </a:lnTo>
                  <a:lnTo>
                    <a:pt x="281" y="629"/>
                  </a:lnTo>
                  <a:lnTo>
                    <a:pt x="279" y="617"/>
                  </a:lnTo>
                  <a:lnTo>
                    <a:pt x="278" y="606"/>
                  </a:lnTo>
                  <a:lnTo>
                    <a:pt x="276" y="595"/>
                  </a:lnTo>
                  <a:lnTo>
                    <a:pt x="272" y="581"/>
                  </a:lnTo>
                  <a:lnTo>
                    <a:pt x="270" y="572"/>
                  </a:lnTo>
                  <a:lnTo>
                    <a:pt x="268" y="562"/>
                  </a:lnTo>
                  <a:lnTo>
                    <a:pt x="260" y="547"/>
                  </a:lnTo>
                  <a:lnTo>
                    <a:pt x="251" y="543"/>
                  </a:lnTo>
                  <a:lnTo>
                    <a:pt x="245" y="547"/>
                  </a:lnTo>
                  <a:lnTo>
                    <a:pt x="241" y="557"/>
                  </a:lnTo>
                  <a:lnTo>
                    <a:pt x="240" y="570"/>
                  </a:lnTo>
                  <a:lnTo>
                    <a:pt x="240" y="579"/>
                  </a:lnTo>
                  <a:lnTo>
                    <a:pt x="240" y="589"/>
                  </a:lnTo>
                  <a:lnTo>
                    <a:pt x="240" y="598"/>
                  </a:lnTo>
                  <a:lnTo>
                    <a:pt x="241" y="608"/>
                  </a:lnTo>
                  <a:lnTo>
                    <a:pt x="241" y="619"/>
                  </a:lnTo>
                  <a:lnTo>
                    <a:pt x="241" y="631"/>
                  </a:lnTo>
                  <a:lnTo>
                    <a:pt x="243" y="636"/>
                  </a:lnTo>
                  <a:lnTo>
                    <a:pt x="243" y="644"/>
                  </a:lnTo>
                  <a:lnTo>
                    <a:pt x="243" y="650"/>
                  </a:lnTo>
                  <a:lnTo>
                    <a:pt x="243" y="655"/>
                  </a:lnTo>
                  <a:lnTo>
                    <a:pt x="245" y="661"/>
                  </a:lnTo>
                  <a:lnTo>
                    <a:pt x="245" y="667"/>
                  </a:lnTo>
                  <a:lnTo>
                    <a:pt x="245" y="675"/>
                  </a:lnTo>
                  <a:lnTo>
                    <a:pt x="245" y="680"/>
                  </a:lnTo>
                  <a:lnTo>
                    <a:pt x="247" y="692"/>
                  </a:lnTo>
                  <a:lnTo>
                    <a:pt x="247" y="699"/>
                  </a:lnTo>
                  <a:lnTo>
                    <a:pt x="247" y="705"/>
                  </a:lnTo>
                  <a:lnTo>
                    <a:pt x="247" y="711"/>
                  </a:lnTo>
                  <a:lnTo>
                    <a:pt x="247" y="716"/>
                  </a:lnTo>
                  <a:lnTo>
                    <a:pt x="247" y="728"/>
                  </a:lnTo>
                  <a:lnTo>
                    <a:pt x="247" y="739"/>
                  </a:lnTo>
                  <a:lnTo>
                    <a:pt x="247" y="751"/>
                  </a:lnTo>
                  <a:lnTo>
                    <a:pt x="245" y="770"/>
                  </a:lnTo>
                  <a:lnTo>
                    <a:pt x="241" y="785"/>
                  </a:lnTo>
                  <a:lnTo>
                    <a:pt x="236" y="798"/>
                  </a:lnTo>
                  <a:lnTo>
                    <a:pt x="228" y="806"/>
                  </a:lnTo>
                  <a:lnTo>
                    <a:pt x="217" y="806"/>
                  </a:lnTo>
                  <a:lnTo>
                    <a:pt x="198" y="798"/>
                  </a:lnTo>
                  <a:lnTo>
                    <a:pt x="184" y="781"/>
                  </a:lnTo>
                  <a:lnTo>
                    <a:pt x="183" y="770"/>
                  </a:lnTo>
                  <a:lnTo>
                    <a:pt x="179" y="756"/>
                  </a:lnTo>
                  <a:lnTo>
                    <a:pt x="179" y="743"/>
                  </a:lnTo>
                  <a:lnTo>
                    <a:pt x="179" y="735"/>
                  </a:lnTo>
                  <a:lnTo>
                    <a:pt x="179" y="728"/>
                  </a:lnTo>
                  <a:lnTo>
                    <a:pt x="179" y="720"/>
                  </a:lnTo>
                  <a:lnTo>
                    <a:pt x="179" y="713"/>
                  </a:lnTo>
                  <a:lnTo>
                    <a:pt x="179" y="705"/>
                  </a:lnTo>
                  <a:lnTo>
                    <a:pt x="181" y="697"/>
                  </a:lnTo>
                  <a:lnTo>
                    <a:pt x="183" y="669"/>
                  </a:lnTo>
                  <a:lnTo>
                    <a:pt x="183" y="663"/>
                  </a:lnTo>
                  <a:lnTo>
                    <a:pt x="183" y="657"/>
                  </a:lnTo>
                  <a:lnTo>
                    <a:pt x="184" y="652"/>
                  </a:lnTo>
                  <a:lnTo>
                    <a:pt x="184" y="646"/>
                  </a:lnTo>
                  <a:lnTo>
                    <a:pt x="183" y="635"/>
                  </a:lnTo>
                  <a:lnTo>
                    <a:pt x="183" y="627"/>
                  </a:lnTo>
                  <a:lnTo>
                    <a:pt x="179" y="625"/>
                  </a:lnTo>
                  <a:lnTo>
                    <a:pt x="177" y="629"/>
                  </a:lnTo>
                  <a:lnTo>
                    <a:pt x="175" y="638"/>
                  </a:lnTo>
                  <a:lnTo>
                    <a:pt x="169" y="665"/>
                  </a:lnTo>
                  <a:lnTo>
                    <a:pt x="164" y="699"/>
                  </a:lnTo>
                  <a:lnTo>
                    <a:pt x="154" y="735"/>
                  </a:lnTo>
                  <a:lnTo>
                    <a:pt x="144" y="770"/>
                  </a:lnTo>
                  <a:lnTo>
                    <a:pt x="137" y="783"/>
                  </a:lnTo>
                  <a:lnTo>
                    <a:pt x="129" y="796"/>
                  </a:lnTo>
                  <a:lnTo>
                    <a:pt x="125" y="800"/>
                  </a:lnTo>
                  <a:lnTo>
                    <a:pt x="120" y="804"/>
                  </a:lnTo>
                  <a:lnTo>
                    <a:pt x="110" y="809"/>
                  </a:lnTo>
                  <a:lnTo>
                    <a:pt x="101" y="811"/>
                  </a:lnTo>
                  <a:lnTo>
                    <a:pt x="93" y="813"/>
                  </a:lnTo>
                  <a:lnTo>
                    <a:pt x="78" y="813"/>
                  </a:lnTo>
                  <a:lnTo>
                    <a:pt x="59" y="804"/>
                  </a:lnTo>
                  <a:lnTo>
                    <a:pt x="53" y="796"/>
                  </a:lnTo>
                  <a:lnTo>
                    <a:pt x="53" y="785"/>
                  </a:lnTo>
                  <a:lnTo>
                    <a:pt x="55" y="775"/>
                  </a:lnTo>
                  <a:lnTo>
                    <a:pt x="59" y="764"/>
                  </a:lnTo>
                  <a:lnTo>
                    <a:pt x="63" y="758"/>
                  </a:lnTo>
                  <a:lnTo>
                    <a:pt x="67" y="754"/>
                  </a:lnTo>
                  <a:lnTo>
                    <a:pt x="74" y="743"/>
                  </a:lnTo>
                  <a:lnTo>
                    <a:pt x="78" y="739"/>
                  </a:lnTo>
                  <a:lnTo>
                    <a:pt x="82" y="733"/>
                  </a:lnTo>
                  <a:lnTo>
                    <a:pt x="87" y="726"/>
                  </a:lnTo>
                  <a:lnTo>
                    <a:pt x="93" y="713"/>
                  </a:lnTo>
                  <a:lnTo>
                    <a:pt x="91" y="709"/>
                  </a:lnTo>
                  <a:lnTo>
                    <a:pt x="86" y="707"/>
                  </a:lnTo>
                  <a:lnTo>
                    <a:pt x="61" y="703"/>
                  </a:lnTo>
                  <a:lnTo>
                    <a:pt x="29" y="695"/>
                  </a:lnTo>
                  <a:lnTo>
                    <a:pt x="10" y="684"/>
                  </a:lnTo>
                  <a:lnTo>
                    <a:pt x="8" y="680"/>
                  </a:lnTo>
                  <a:lnTo>
                    <a:pt x="10" y="676"/>
                  </a:lnTo>
                  <a:lnTo>
                    <a:pt x="11" y="671"/>
                  </a:lnTo>
                  <a:lnTo>
                    <a:pt x="17" y="665"/>
                  </a:lnTo>
                  <a:lnTo>
                    <a:pt x="25" y="661"/>
                  </a:lnTo>
                  <a:lnTo>
                    <a:pt x="34" y="657"/>
                  </a:lnTo>
                  <a:lnTo>
                    <a:pt x="42" y="654"/>
                  </a:lnTo>
                  <a:lnTo>
                    <a:pt x="51" y="652"/>
                  </a:lnTo>
                  <a:lnTo>
                    <a:pt x="68" y="646"/>
                  </a:lnTo>
                  <a:lnTo>
                    <a:pt x="86" y="642"/>
                  </a:lnTo>
                  <a:lnTo>
                    <a:pt x="103" y="638"/>
                  </a:lnTo>
                  <a:lnTo>
                    <a:pt x="114" y="633"/>
                  </a:lnTo>
                  <a:lnTo>
                    <a:pt x="122" y="625"/>
                  </a:lnTo>
                  <a:lnTo>
                    <a:pt x="124" y="614"/>
                  </a:lnTo>
                  <a:lnTo>
                    <a:pt x="122" y="610"/>
                  </a:lnTo>
                  <a:lnTo>
                    <a:pt x="118" y="604"/>
                  </a:lnTo>
                  <a:lnTo>
                    <a:pt x="101" y="595"/>
                  </a:lnTo>
                  <a:lnTo>
                    <a:pt x="55" y="581"/>
                  </a:lnTo>
                  <a:lnTo>
                    <a:pt x="13" y="566"/>
                  </a:lnTo>
                  <a:lnTo>
                    <a:pt x="4" y="555"/>
                  </a:lnTo>
                  <a:lnTo>
                    <a:pt x="2" y="549"/>
                  </a:lnTo>
                  <a:lnTo>
                    <a:pt x="4" y="543"/>
                  </a:lnTo>
                  <a:lnTo>
                    <a:pt x="10" y="538"/>
                  </a:lnTo>
                  <a:lnTo>
                    <a:pt x="15" y="532"/>
                  </a:lnTo>
                  <a:lnTo>
                    <a:pt x="23" y="528"/>
                  </a:lnTo>
                  <a:lnTo>
                    <a:pt x="30" y="526"/>
                  </a:lnTo>
                  <a:lnTo>
                    <a:pt x="49" y="522"/>
                  </a:lnTo>
                  <a:lnTo>
                    <a:pt x="70" y="522"/>
                  </a:lnTo>
                  <a:lnTo>
                    <a:pt x="93" y="521"/>
                  </a:lnTo>
                  <a:lnTo>
                    <a:pt x="114" y="521"/>
                  </a:lnTo>
                  <a:lnTo>
                    <a:pt x="146" y="509"/>
                  </a:lnTo>
                  <a:lnTo>
                    <a:pt x="158" y="500"/>
                  </a:lnTo>
                  <a:lnTo>
                    <a:pt x="164" y="490"/>
                  </a:lnTo>
                  <a:lnTo>
                    <a:pt x="167" y="481"/>
                  </a:lnTo>
                  <a:lnTo>
                    <a:pt x="167" y="477"/>
                  </a:lnTo>
                  <a:lnTo>
                    <a:pt x="165" y="471"/>
                  </a:lnTo>
                  <a:lnTo>
                    <a:pt x="160" y="464"/>
                  </a:lnTo>
                  <a:lnTo>
                    <a:pt x="152" y="458"/>
                  </a:lnTo>
                  <a:lnTo>
                    <a:pt x="124" y="450"/>
                  </a:lnTo>
                  <a:lnTo>
                    <a:pt x="93" y="454"/>
                  </a:lnTo>
                  <a:lnTo>
                    <a:pt x="80" y="458"/>
                  </a:lnTo>
                  <a:lnTo>
                    <a:pt x="68" y="462"/>
                  </a:lnTo>
                  <a:lnTo>
                    <a:pt x="57" y="465"/>
                  </a:lnTo>
                  <a:lnTo>
                    <a:pt x="44" y="465"/>
                  </a:lnTo>
                  <a:lnTo>
                    <a:pt x="17" y="462"/>
                  </a:lnTo>
                  <a:lnTo>
                    <a:pt x="4" y="452"/>
                  </a:lnTo>
                  <a:lnTo>
                    <a:pt x="0" y="439"/>
                  </a:lnTo>
                  <a:lnTo>
                    <a:pt x="0" y="424"/>
                  </a:lnTo>
                  <a:lnTo>
                    <a:pt x="4" y="405"/>
                  </a:lnTo>
                  <a:lnTo>
                    <a:pt x="8" y="397"/>
                  </a:lnTo>
                  <a:lnTo>
                    <a:pt x="13" y="387"/>
                  </a:lnTo>
                  <a:lnTo>
                    <a:pt x="19" y="382"/>
                  </a:lnTo>
                  <a:lnTo>
                    <a:pt x="27" y="374"/>
                  </a:lnTo>
                  <a:lnTo>
                    <a:pt x="32" y="368"/>
                  </a:lnTo>
                  <a:lnTo>
                    <a:pt x="42" y="365"/>
                  </a:lnTo>
                  <a:lnTo>
                    <a:pt x="51" y="361"/>
                  </a:lnTo>
                  <a:lnTo>
                    <a:pt x="61" y="361"/>
                  </a:lnTo>
                  <a:lnTo>
                    <a:pt x="82" y="361"/>
                  </a:lnTo>
                  <a:lnTo>
                    <a:pt x="106" y="365"/>
                  </a:lnTo>
                  <a:lnTo>
                    <a:pt x="158" y="374"/>
                  </a:lnTo>
                  <a:lnTo>
                    <a:pt x="202" y="376"/>
                  </a:lnTo>
                  <a:lnTo>
                    <a:pt x="215" y="372"/>
                  </a:lnTo>
                  <a:lnTo>
                    <a:pt x="222" y="363"/>
                  </a:lnTo>
                  <a:lnTo>
                    <a:pt x="222" y="357"/>
                  </a:lnTo>
                  <a:lnTo>
                    <a:pt x="221" y="353"/>
                  </a:lnTo>
                  <a:lnTo>
                    <a:pt x="209" y="348"/>
                  </a:lnTo>
                  <a:lnTo>
                    <a:pt x="169" y="344"/>
                  </a:lnTo>
                  <a:lnTo>
                    <a:pt x="146" y="342"/>
                  </a:lnTo>
                  <a:lnTo>
                    <a:pt x="127" y="338"/>
                  </a:lnTo>
                  <a:lnTo>
                    <a:pt x="112" y="330"/>
                  </a:lnTo>
                  <a:lnTo>
                    <a:pt x="105" y="319"/>
                  </a:lnTo>
                  <a:lnTo>
                    <a:pt x="105" y="311"/>
                  </a:lnTo>
                  <a:lnTo>
                    <a:pt x="108" y="302"/>
                  </a:lnTo>
                  <a:lnTo>
                    <a:pt x="114" y="289"/>
                  </a:lnTo>
                  <a:lnTo>
                    <a:pt x="116" y="285"/>
                  </a:lnTo>
                  <a:lnTo>
                    <a:pt x="120" y="277"/>
                  </a:lnTo>
                  <a:lnTo>
                    <a:pt x="125" y="272"/>
                  </a:lnTo>
                  <a:lnTo>
                    <a:pt x="129" y="264"/>
                  </a:lnTo>
                  <a:lnTo>
                    <a:pt x="135" y="258"/>
                  </a:lnTo>
                  <a:lnTo>
                    <a:pt x="141" y="251"/>
                  </a:lnTo>
                  <a:lnTo>
                    <a:pt x="144" y="243"/>
                  </a:lnTo>
                  <a:lnTo>
                    <a:pt x="152" y="237"/>
                  </a:lnTo>
                  <a:lnTo>
                    <a:pt x="158" y="230"/>
                  </a:lnTo>
                  <a:lnTo>
                    <a:pt x="165" y="224"/>
                  </a:lnTo>
                  <a:lnTo>
                    <a:pt x="171" y="216"/>
                  </a:lnTo>
                  <a:lnTo>
                    <a:pt x="179" y="211"/>
                  </a:lnTo>
                  <a:lnTo>
                    <a:pt x="186" y="205"/>
                  </a:lnTo>
                  <a:lnTo>
                    <a:pt x="194" y="199"/>
                  </a:lnTo>
                  <a:lnTo>
                    <a:pt x="202" y="194"/>
                  </a:lnTo>
                  <a:lnTo>
                    <a:pt x="209" y="188"/>
                  </a:lnTo>
                  <a:lnTo>
                    <a:pt x="217" y="184"/>
                  </a:lnTo>
                  <a:lnTo>
                    <a:pt x="224" y="178"/>
                  </a:lnTo>
                  <a:lnTo>
                    <a:pt x="232" y="175"/>
                  </a:lnTo>
                  <a:lnTo>
                    <a:pt x="240" y="173"/>
                  </a:lnTo>
                  <a:lnTo>
                    <a:pt x="255" y="167"/>
                  </a:lnTo>
                  <a:lnTo>
                    <a:pt x="268" y="165"/>
                  </a:lnTo>
                  <a:lnTo>
                    <a:pt x="281" y="165"/>
                  </a:lnTo>
                  <a:lnTo>
                    <a:pt x="308" y="167"/>
                  </a:lnTo>
                  <a:lnTo>
                    <a:pt x="331" y="163"/>
                  </a:lnTo>
                  <a:lnTo>
                    <a:pt x="352" y="156"/>
                  </a:lnTo>
                  <a:lnTo>
                    <a:pt x="359" y="152"/>
                  </a:lnTo>
                  <a:lnTo>
                    <a:pt x="369" y="146"/>
                  </a:lnTo>
                  <a:lnTo>
                    <a:pt x="376" y="140"/>
                  </a:lnTo>
                  <a:lnTo>
                    <a:pt x="382" y="135"/>
                  </a:lnTo>
                  <a:lnTo>
                    <a:pt x="394" y="127"/>
                  </a:lnTo>
                  <a:lnTo>
                    <a:pt x="399" y="119"/>
                  </a:lnTo>
                  <a:lnTo>
                    <a:pt x="401" y="118"/>
                  </a:lnTo>
                  <a:lnTo>
                    <a:pt x="337" y="237"/>
                  </a:lnTo>
                  <a:lnTo>
                    <a:pt x="152" y="296"/>
                  </a:lnTo>
                  <a:lnTo>
                    <a:pt x="318" y="275"/>
                  </a:lnTo>
                  <a:lnTo>
                    <a:pt x="238" y="416"/>
                  </a:lnTo>
                  <a:lnTo>
                    <a:pt x="53" y="406"/>
                  </a:lnTo>
                  <a:lnTo>
                    <a:pt x="224" y="446"/>
                  </a:lnTo>
                  <a:lnTo>
                    <a:pt x="175" y="541"/>
                  </a:lnTo>
                  <a:lnTo>
                    <a:pt x="42" y="549"/>
                  </a:lnTo>
                  <a:lnTo>
                    <a:pt x="162" y="568"/>
                  </a:lnTo>
                  <a:lnTo>
                    <a:pt x="127" y="648"/>
                  </a:lnTo>
                  <a:lnTo>
                    <a:pt x="53" y="676"/>
                  </a:lnTo>
                  <a:lnTo>
                    <a:pt x="127" y="673"/>
                  </a:lnTo>
                  <a:lnTo>
                    <a:pt x="97" y="787"/>
                  </a:lnTo>
                  <a:lnTo>
                    <a:pt x="150" y="646"/>
                  </a:lnTo>
                  <a:lnTo>
                    <a:pt x="200" y="543"/>
                  </a:lnTo>
                  <a:lnTo>
                    <a:pt x="209" y="764"/>
                  </a:lnTo>
                  <a:lnTo>
                    <a:pt x="222" y="507"/>
                  </a:lnTo>
                  <a:lnTo>
                    <a:pt x="266" y="431"/>
                  </a:lnTo>
                  <a:lnTo>
                    <a:pt x="314" y="627"/>
                  </a:lnTo>
                  <a:lnTo>
                    <a:pt x="289" y="399"/>
                  </a:lnTo>
                  <a:lnTo>
                    <a:pt x="350" y="285"/>
                  </a:lnTo>
                  <a:lnTo>
                    <a:pt x="424" y="437"/>
                  </a:lnTo>
                  <a:lnTo>
                    <a:pt x="367" y="251"/>
                  </a:lnTo>
                  <a:lnTo>
                    <a:pt x="375" y="235"/>
                  </a:lnTo>
                  <a:lnTo>
                    <a:pt x="380" y="218"/>
                  </a:lnTo>
                  <a:lnTo>
                    <a:pt x="390" y="197"/>
                  </a:lnTo>
                  <a:lnTo>
                    <a:pt x="399" y="175"/>
                  </a:lnTo>
                  <a:lnTo>
                    <a:pt x="411" y="152"/>
                  </a:lnTo>
                  <a:lnTo>
                    <a:pt x="414" y="146"/>
                  </a:lnTo>
                  <a:lnTo>
                    <a:pt x="416" y="142"/>
                  </a:lnTo>
                  <a:lnTo>
                    <a:pt x="418" y="137"/>
                  </a:lnTo>
                  <a:lnTo>
                    <a:pt x="422" y="131"/>
                  </a:lnTo>
                  <a:lnTo>
                    <a:pt x="424" y="127"/>
                  </a:lnTo>
                  <a:lnTo>
                    <a:pt x="428" y="123"/>
                  </a:lnTo>
                  <a:lnTo>
                    <a:pt x="432" y="116"/>
                  </a:lnTo>
                  <a:lnTo>
                    <a:pt x="439" y="108"/>
                  </a:lnTo>
                  <a:lnTo>
                    <a:pt x="443" y="104"/>
                  </a:lnTo>
                  <a:lnTo>
                    <a:pt x="447" y="99"/>
                  </a:lnTo>
                  <a:lnTo>
                    <a:pt x="451" y="95"/>
                  </a:lnTo>
                  <a:lnTo>
                    <a:pt x="456" y="91"/>
                  </a:lnTo>
                  <a:lnTo>
                    <a:pt x="460" y="85"/>
                  </a:lnTo>
                  <a:lnTo>
                    <a:pt x="466" y="81"/>
                  </a:lnTo>
                  <a:lnTo>
                    <a:pt x="472" y="76"/>
                  </a:lnTo>
                  <a:lnTo>
                    <a:pt x="477" y="72"/>
                  </a:lnTo>
                  <a:lnTo>
                    <a:pt x="483" y="66"/>
                  </a:lnTo>
                  <a:lnTo>
                    <a:pt x="489" y="62"/>
                  </a:lnTo>
                  <a:lnTo>
                    <a:pt x="494" y="57"/>
                  </a:lnTo>
                  <a:lnTo>
                    <a:pt x="502" y="53"/>
                  </a:lnTo>
                  <a:lnTo>
                    <a:pt x="508" y="47"/>
                  </a:lnTo>
                  <a:lnTo>
                    <a:pt x="513" y="43"/>
                  </a:lnTo>
                  <a:lnTo>
                    <a:pt x="525" y="34"/>
                  </a:lnTo>
                  <a:lnTo>
                    <a:pt x="530" y="30"/>
                  </a:lnTo>
                  <a:lnTo>
                    <a:pt x="536" y="26"/>
                  </a:lnTo>
                  <a:lnTo>
                    <a:pt x="546" y="19"/>
                  </a:lnTo>
                  <a:lnTo>
                    <a:pt x="555" y="13"/>
                  </a:lnTo>
                  <a:lnTo>
                    <a:pt x="563" y="7"/>
                  </a:lnTo>
                  <a:lnTo>
                    <a:pt x="568" y="4"/>
                  </a:lnTo>
                  <a:lnTo>
                    <a:pt x="572" y="0"/>
                  </a:lnTo>
                  <a:lnTo>
                    <a:pt x="542" y="114"/>
                  </a:lnTo>
                  <a:lnTo>
                    <a:pt x="534" y="110"/>
                  </a:lnTo>
                  <a:lnTo>
                    <a:pt x="510" y="110"/>
                  </a:lnTo>
                  <a:lnTo>
                    <a:pt x="479" y="118"/>
                  </a:lnTo>
                  <a:close/>
                </a:path>
              </a:pathLst>
            </a:custGeom>
            <a:gradFill rotWithShape="0">
              <a:gsLst>
                <a:gs pos="0">
                  <a:srgbClr val="500F74"/>
                </a:gs>
                <a:gs pos="50000">
                  <a:srgbClr val="AC20FA"/>
                </a:gs>
                <a:gs pos="100000">
                  <a:srgbClr val="500F74"/>
                </a:gs>
              </a:gsLst>
              <a:lin ang="5400000" scaled="1"/>
              <a:tileRect/>
            </a:gradFill>
            <a:ln w="9525">
              <a:noFill/>
            </a:ln>
          </p:spPr>
          <p:txBody>
            <a:bodyPr/>
            <a:p>
              <a:endParaRPr lang="en-US"/>
            </a:p>
          </p:txBody>
        </p:sp>
        <p:sp>
          <p:nvSpPr>
            <p:cNvPr id="5138" name="Freeform 18"/>
            <p:cNvSpPr/>
            <p:nvPr/>
          </p:nvSpPr>
          <p:spPr>
            <a:xfrm>
              <a:off x="240" y="480"/>
              <a:ext cx="432" cy="2064"/>
            </a:xfrm>
            <a:custGeom>
              <a:avLst/>
              <a:gdLst/>
              <a:ahLst/>
              <a:cxnLst>
                <a:cxn ang="0">
                  <a:pos x="0" y="3509"/>
                </a:cxn>
                <a:cxn ang="0">
                  <a:pos x="0" y="5170"/>
                </a:cxn>
                <a:cxn ang="0">
                  <a:pos x="0" y="6100"/>
                </a:cxn>
                <a:cxn ang="0">
                  <a:pos x="0" y="6944"/>
                </a:cxn>
                <a:cxn ang="0">
                  <a:pos x="0" y="7878"/>
                </a:cxn>
                <a:cxn ang="0">
                  <a:pos x="0" y="9670"/>
                </a:cxn>
                <a:cxn ang="0">
                  <a:pos x="0" y="10706"/>
                </a:cxn>
                <a:cxn ang="0">
                  <a:pos x="0" y="11570"/>
                </a:cxn>
                <a:cxn ang="0">
                  <a:pos x="0" y="11003"/>
                </a:cxn>
                <a:cxn ang="0">
                  <a:pos x="0" y="10072"/>
                </a:cxn>
                <a:cxn ang="0">
                  <a:pos x="0" y="10276"/>
                </a:cxn>
                <a:cxn ang="0">
                  <a:pos x="0" y="11633"/>
                </a:cxn>
                <a:cxn ang="0">
                  <a:pos x="0" y="12855"/>
                </a:cxn>
                <a:cxn ang="0">
                  <a:pos x="0" y="14209"/>
                </a:cxn>
                <a:cxn ang="0">
                  <a:pos x="0" y="14270"/>
                </a:cxn>
                <a:cxn ang="0">
                  <a:pos x="0" y="13001"/>
                </a:cxn>
                <a:cxn ang="0">
                  <a:pos x="0" y="13142"/>
                </a:cxn>
                <a:cxn ang="0">
                  <a:pos x="0" y="14329"/>
                </a:cxn>
                <a:cxn ang="0">
                  <a:pos x="0" y="15037"/>
                </a:cxn>
                <a:cxn ang="0">
                  <a:pos x="0" y="15868"/>
                </a:cxn>
                <a:cxn ang="0">
                  <a:pos x="0" y="17366"/>
                </a:cxn>
                <a:cxn ang="0">
                  <a:pos x="0" y="17379"/>
                </a:cxn>
                <a:cxn ang="0">
                  <a:pos x="0" y="16278"/>
                </a:cxn>
                <a:cxn ang="0">
                  <a:pos x="0" y="15037"/>
                </a:cxn>
                <a:cxn ang="0">
                  <a:pos x="0" y="14849"/>
                </a:cxn>
                <a:cxn ang="0">
                  <a:pos x="0" y="18183"/>
                </a:cxn>
                <a:cxn ang="0">
                  <a:pos x="0" y="18845"/>
                </a:cxn>
                <a:cxn ang="0">
                  <a:pos x="0" y="17848"/>
                </a:cxn>
                <a:cxn ang="0">
                  <a:pos x="0" y="16769"/>
                </a:cxn>
                <a:cxn ang="0">
                  <a:pos x="0" y="16606"/>
                </a:cxn>
                <a:cxn ang="0">
                  <a:pos x="0" y="15915"/>
                </a:cxn>
                <a:cxn ang="0">
                  <a:pos x="0" y="14879"/>
                </a:cxn>
                <a:cxn ang="0">
                  <a:pos x="0" y="14329"/>
                </a:cxn>
                <a:cxn ang="0">
                  <a:pos x="0" y="13534"/>
                </a:cxn>
                <a:cxn ang="0">
                  <a:pos x="0" y="12457"/>
                </a:cxn>
                <a:cxn ang="0">
                  <a:pos x="0" y="11486"/>
                </a:cxn>
                <a:cxn ang="0">
                  <a:pos x="0" y="12079"/>
                </a:cxn>
                <a:cxn ang="0">
                  <a:pos x="0" y="11207"/>
                </a:cxn>
                <a:cxn ang="0">
                  <a:pos x="0" y="10183"/>
                </a:cxn>
                <a:cxn ang="0">
                  <a:pos x="0" y="9539"/>
                </a:cxn>
                <a:cxn ang="0">
                  <a:pos x="0" y="9046"/>
                </a:cxn>
                <a:cxn ang="0">
                  <a:pos x="0" y="8572"/>
                </a:cxn>
                <a:cxn ang="0">
                  <a:pos x="0" y="7541"/>
                </a:cxn>
                <a:cxn ang="0">
                  <a:pos x="0" y="6542"/>
                </a:cxn>
                <a:cxn ang="0">
                  <a:pos x="0" y="5643"/>
                </a:cxn>
                <a:cxn ang="0">
                  <a:pos x="0" y="4911"/>
                </a:cxn>
                <a:cxn ang="0">
                  <a:pos x="0" y="3886"/>
                </a:cxn>
                <a:cxn ang="0">
                  <a:pos x="0" y="8227"/>
                </a:cxn>
                <a:cxn ang="0">
                  <a:pos x="0" y="13856"/>
                </a:cxn>
                <a:cxn ang="0">
                  <a:pos x="0" y="15120"/>
                </a:cxn>
                <a:cxn ang="0">
                  <a:pos x="0" y="9457"/>
                </a:cxn>
                <a:cxn ang="0">
                  <a:pos x="0" y="4929"/>
                </a:cxn>
                <a:cxn ang="0">
                  <a:pos x="0" y="3464"/>
                </a:cxn>
                <a:cxn ang="0">
                  <a:pos x="0" y="2683"/>
                </a:cxn>
                <a:cxn ang="0">
                  <a:pos x="0" y="1946"/>
                </a:cxn>
                <a:cxn ang="0">
                  <a:pos x="0" y="1187"/>
                </a:cxn>
                <a:cxn ang="0">
                  <a:pos x="0" y="196"/>
                </a:cxn>
                <a:cxn ang="0">
                  <a:pos x="0" y="2831"/>
                </a:cxn>
              </a:cxnLst>
              <a:pathLst>
                <a:path w="884" h="1781">
                  <a:moveTo>
                    <a:pt x="734" y="268"/>
                  </a:moveTo>
                  <a:lnTo>
                    <a:pt x="730" y="274"/>
                  </a:lnTo>
                  <a:lnTo>
                    <a:pt x="720" y="289"/>
                  </a:lnTo>
                  <a:lnTo>
                    <a:pt x="715" y="300"/>
                  </a:lnTo>
                  <a:lnTo>
                    <a:pt x="709" y="314"/>
                  </a:lnTo>
                  <a:lnTo>
                    <a:pt x="703" y="331"/>
                  </a:lnTo>
                  <a:lnTo>
                    <a:pt x="697" y="348"/>
                  </a:lnTo>
                  <a:lnTo>
                    <a:pt x="692" y="390"/>
                  </a:lnTo>
                  <a:lnTo>
                    <a:pt x="692" y="437"/>
                  </a:lnTo>
                  <a:lnTo>
                    <a:pt x="694" y="462"/>
                  </a:lnTo>
                  <a:lnTo>
                    <a:pt x="697" y="475"/>
                  </a:lnTo>
                  <a:lnTo>
                    <a:pt x="699" y="488"/>
                  </a:lnTo>
                  <a:lnTo>
                    <a:pt x="705" y="504"/>
                  </a:lnTo>
                  <a:lnTo>
                    <a:pt x="709" y="519"/>
                  </a:lnTo>
                  <a:lnTo>
                    <a:pt x="715" y="532"/>
                  </a:lnTo>
                  <a:lnTo>
                    <a:pt x="722" y="547"/>
                  </a:lnTo>
                  <a:lnTo>
                    <a:pt x="730" y="563"/>
                  </a:lnTo>
                  <a:lnTo>
                    <a:pt x="737" y="576"/>
                  </a:lnTo>
                  <a:lnTo>
                    <a:pt x="745" y="591"/>
                  </a:lnTo>
                  <a:lnTo>
                    <a:pt x="753" y="602"/>
                  </a:lnTo>
                  <a:lnTo>
                    <a:pt x="760" y="618"/>
                  </a:lnTo>
                  <a:lnTo>
                    <a:pt x="768" y="631"/>
                  </a:lnTo>
                  <a:lnTo>
                    <a:pt x="777" y="642"/>
                  </a:lnTo>
                  <a:lnTo>
                    <a:pt x="783" y="656"/>
                  </a:lnTo>
                  <a:lnTo>
                    <a:pt x="791" y="667"/>
                  </a:lnTo>
                  <a:lnTo>
                    <a:pt x="798" y="679"/>
                  </a:lnTo>
                  <a:lnTo>
                    <a:pt x="813" y="701"/>
                  </a:lnTo>
                  <a:lnTo>
                    <a:pt x="819" y="713"/>
                  </a:lnTo>
                  <a:lnTo>
                    <a:pt x="827" y="724"/>
                  </a:lnTo>
                  <a:lnTo>
                    <a:pt x="838" y="745"/>
                  </a:lnTo>
                  <a:lnTo>
                    <a:pt x="851" y="766"/>
                  </a:lnTo>
                  <a:lnTo>
                    <a:pt x="861" y="787"/>
                  </a:lnTo>
                  <a:lnTo>
                    <a:pt x="869" y="808"/>
                  </a:lnTo>
                  <a:lnTo>
                    <a:pt x="876" y="829"/>
                  </a:lnTo>
                  <a:lnTo>
                    <a:pt x="884" y="871"/>
                  </a:lnTo>
                  <a:lnTo>
                    <a:pt x="882" y="914"/>
                  </a:lnTo>
                  <a:lnTo>
                    <a:pt x="878" y="935"/>
                  </a:lnTo>
                  <a:lnTo>
                    <a:pt x="872" y="956"/>
                  </a:lnTo>
                  <a:lnTo>
                    <a:pt x="870" y="966"/>
                  </a:lnTo>
                  <a:lnTo>
                    <a:pt x="869" y="975"/>
                  </a:lnTo>
                  <a:lnTo>
                    <a:pt x="861" y="994"/>
                  </a:lnTo>
                  <a:lnTo>
                    <a:pt x="855" y="1011"/>
                  </a:lnTo>
                  <a:lnTo>
                    <a:pt x="848" y="1026"/>
                  </a:lnTo>
                  <a:lnTo>
                    <a:pt x="840" y="1042"/>
                  </a:lnTo>
                  <a:lnTo>
                    <a:pt x="834" y="1055"/>
                  </a:lnTo>
                  <a:lnTo>
                    <a:pt x="827" y="1066"/>
                  </a:lnTo>
                  <a:lnTo>
                    <a:pt x="821" y="1076"/>
                  </a:lnTo>
                  <a:lnTo>
                    <a:pt x="810" y="1093"/>
                  </a:lnTo>
                  <a:lnTo>
                    <a:pt x="798" y="1106"/>
                  </a:lnTo>
                  <a:lnTo>
                    <a:pt x="796" y="1099"/>
                  </a:lnTo>
                  <a:lnTo>
                    <a:pt x="794" y="1081"/>
                  </a:lnTo>
                  <a:lnTo>
                    <a:pt x="791" y="1070"/>
                  </a:lnTo>
                  <a:lnTo>
                    <a:pt x="787" y="1055"/>
                  </a:lnTo>
                  <a:lnTo>
                    <a:pt x="783" y="1040"/>
                  </a:lnTo>
                  <a:lnTo>
                    <a:pt x="777" y="1024"/>
                  </a:lnTo>
                  <a:lnTo>
                    <a:pt x="772" y="1009"/>
                  </a:lnTo>
                  <a:lnTo>
                    <a:pt x="764" y="994"/>
                  </a:lnTo>
                  <a:lnTo>
                    <a:pt x="758" y="979"/>
                  </a:lnTo>
                  <a:lnTo>
                    <a:pt x="751" y="966"/>
                  </a:lnTo>
                  <a:lnTo>
                    <a:pt x="741" y="952"/>
                  </a:lnTo>
                  <a:lnTo>
                    <a:pt x="732" y="943"/>
                  </a:lnTo>
                  <a:lnTo>
                    <a:pt x="711" y="928"/>
                  </a:lnTo>
                  <a:lnTo>
                    <a:pt x="692" y="926"/>
                  </a:lnTo>
                  <a:lnTo>
                    <a:pt x="675" y="933"/>
                  </a:lnTo>
                  <a:lnTo>
                    <a:pt x="659" y="950"/>
                  </a:lnTo>
                  <a:lnTo>
                    <a:pt x="650" y="971"/>
                  </a:lnTo>
                  <a:lnTo>
                    <a:pt x="644" y="998"/>
                  </a:lnTo>
                  <a:lnTo>
                    <a:pt x="644" y="1028"/>
                  </a:lnTo>
                  <a:lnTo>
                    <a:pt x="650" y="1057"/>
                  </a:lnTo>
                  <a:lnTo>
                    <a:pt x="654" y="1070"/>
                  </a:lnTo>
                  <a:lnTo>
                    <a:pt x="661" y="1083"/>
                  </a:lnTo>
                  <a:lnTo>
                    <a:pt x="669" y="1099"/>
                  </a:lnTo>
                  <a:lnTo>
                    <a:pt x="680" y="1114"/>
                  </a:lnTo>
                  <a:lnTo>
                    <a:pt x="692" y="1131"/>
                  </a:lnTo>
                  <a:lnTo>
                    <a:pt x="703" y="1152"/>
                  </a:lnTo>
                  <a:lnTo>
                    <a:pt x="715" y="1173"/>
                  </a:lnTo>
                  <a:lnTo>
                    <a:pt x="728" y="1194"/>
                  </a:lnTo>
                  <a:lnTo>
                    <a:pt x="739" y="1215"/>
                  </a:lnTo>
                  <a:lnTo>
                    <a:pt x="751" y="1235"/>
                  </a:lnTo>
                  <a:lnTo>
                    <a:pt x="758" y="1258"/>
                  </a:lnTo>
                  <a:lnTo>
                    <a:pt x="764" y="1277"/>
                  </a:lnTo>
                  <a:lnTo>
                    <a:pt x="770" y="1317"/>
                  </a:lnTo>
                  <a:lnTo>
                    <a:pt x="766" y="1334"/>
                  </a:lnTo>
                  <a:lnTo>
                    <a:pt x="764" y="1342"/>
                  </a:lnTo>
                  <a:lnTo>
                    <a:pt x="758" y="1350"/>
                  </a:lnTo>
                  <a:lnTo>
                    <a:pt x="747" y="1363"/>
                  </a:lnTo>
                  <a:lnTo>
                    <a:pt x="730" y="1374"/>
                  </a:lnTo>
                  <a:lnTo>
                    <a:pt x="694" y="1380"/>
                  </a:lnTo>
                  <a:lnTo>
                    <a:pt x="663" y="1363"/>
                  </a:lnTo>
                  <a:lnTo>
                    <a:pt x="650" y="1348"/>
                  </a:lnTo>
                  <a:lnTo>
                    <a:pt x="639" y="1329"/>
                  </a:lnTo>
                  <a:lnTo>
                    <a:pt x="627" y="1310"/>
                  </a:lnTo>
                  <a:lnTo>
                    <a:pt x="616" y="1289"/>
                  </a:lnTo>
                  <a:lnTo>
                    <a:pt x="606" y="1266"/>
                  </a:lnTo>
                  <a:lnTo>
                    <a:pt x="595" y="1245"/>
                  </a:lnTo>
                  <a:lnTo>
                    <a:pt x="585" y="1228"/>
                  </a:lnTo>
                  <a:lnTo>
                    <a:pt x="576" y="1211"/>
                  </a:lnTo>
                  <a:lnTo>
                    <a:pt x="555" y="1188"/>
                  </a:lnTo>
                  <a:lnTo>
                    <a:pt x="534" y="1186"/>
                  </a:lnTo>
                  <a:lnTo>
                    <a:pt x="526" y="1196"/>
                  </a:lnTo>
                  <a:lnTo>
                    <a:pt x="524" y="1215"/>
                  </a:lnTo>
                  <a:lnTo>
                    <a:pt x="528" y="1241"/>
                  </a:lnTo>
                  <a:lnTo>
                    <a:pt x="532" y="1256"/>
                  </a:lnTo>
                  <a:lnTo>
                    <a:pt x="538" y="1273"/>
                  </a:lnTo>
                  <a:lnTo>
                    <a:pt x="543" y="1292"/>
                  </a:lnTo>
                  <a:lnTo>
                    <a:pt x="549" y="1311"/>
                  </a:lnTo>
                  <a:lnTo>
                    <a:pt x="557" y="1332"/>
                  </a:lnTo>
                  <a:lnTo>
                    <a:pt x="564" y="1353"/>
                  </a:lnTo>
                  <a:lnTo>
                    <a:pt x="568" y="1365"/>
                  </a:lnTo>
                  <a:lnTo>
                    <a:pt x="572" y="1374"/>
                  </a:lnTo>
                  <a:lnTo>
                    <a:pt x="576" y="1386"/>
                  </a:lnTo>
                  <a:lnTo>
                    <a:pt x="580" y="1397"/>
                  </a:lnTo>
                  <a:lnTo>
                    <a:pt x="585" y="1408"/>
                  </a:lnTo>
                  <a:lnTo>
                    <a:pt x="589" y="1420"/>
                  </a:lnTo>
                  <a:lnTo>
                    <a:pt x="593" y="1431"/>
                  </a:lnTo>
                  <a:lnTo>
                    <a:pt x="597" y="1443"/>
                  </a:lnTo>
                  <a:lnTo>
                    <a:pt x="604" y="1465"/>
                  </a:lnTo>
                  <a:lnTo>
                    <a:pt x="608" y="1477"/>
                  </a:lnTo>
                  <a:lnTo>
                    <a:pt x="612" y="1488"/>
                  </a:lnTo>
                  <a:lnTo>
                    <a:pt x="616" y="1498"/>
                  </a:lnTo>
                  <a:lnTo>
                    <a:pt x="620" y="1509"/>
                  </a:lnTo>
                  <a:lnTo>
                    <a:pt x="625" y="1530"/>
                  </a:lnTo>
                  <a:lnTo>
                    <a:pt x="631" y="1551"/>
                  </a:lnTo>
                  <a:lnTo>
                    <a:pt x="637" y="1572"/>
                  </a:lnTo>
                  <a:lnTo>
                    <a:pt x="644" y="1608"/>
                  </a:lnTo>
                  <a:lnTo>
                    <a:pt x="644" y="1640"/>
                  </a:lnTo>
                  <a:lnTo>
                    <a:pt x="640" y="1667"/>
                  </a:lnTo>
                  <a:lnTo>
                    <a:pt x="629" y="1684"/>
                  </a:lnTo>
                  <a:lnTo>
                    <a:pt x="610" y="1694"/>
                  </a:lnTo>
                  <a:lnTo>
                    <a:pt x="568" y="1688"/>
                  </a:lnTo>
                  <a:lnTo>
                    <a:pt x="538" y="1663"/>
                  </a:lnTo>
                  <a:lnTo>
                    <a:pt x="524" y="1642"/>
                  </a:lnTo>
                  <a:lnTo>
                    <a:pt x="513" y="1619"/>
                  </a:lnTo>
                  <a:lnTo>
                    <a:pt x="504" y="1593"/>
                  </a:lnTo>
                  <a:lnTo>
                    <a:pt x="502" y="1580"/>
                  </a:lnTo>
                  <a:lnTo>
                    <a:pt x="496" y="1566"/>
                  </a:lnTo>
                  <a:lnTo>
                    <a:pt x="494" y="1553"/>
                  </a:lnTo>
                  <a:lnTo>
                    <a:pt x="490" y="1538"/>
                  </a:lnTo>
                  <a:lnTo>
                    <a:pt x="486" y="1524"/>
                  </a:lnTo>
                  <a:lnTo>
                    <a:pt x="485" y="1511"/>
                  </a:lnTo>
                  <a:lnTo>
                    <a:pt x="473" y="1456"/>
                  </a:lnTo>
                  <a:lnTo>
                    <a:pt x="471" y="1443"/>
                  </a:lnTo>
                  <a:lnTo>
                    <a:pt x="467" y="1431"/>
                  </a:lnTo>
                  <a:lnTo>
                    <a:pt x="466" y="1420"/>
                  </a:lnTo>
                  <a:lnTo>
                    <a:pt x="464" y="1410"/>
                  </a:lnTo>
                  <a:lnTo>
                    <a:pt x="456" y="1391"/>
                  </a:lnTo>
                  <a:lnTo>
                    <a:pt x="450" y="1378"/>
                  </a:lnTo>
                  <a:lnTo>
                    <a:pt x="443" y="1374"/>
                  </a:lnTo>
                  <a:lnTo>
                    <a:pt x="443" y="1384"/>
                  </a:lnTo>
                  <a:lnTo>
                    <a:pt x="443" y="1403"/>
                  </a:lnTo>
                  <a:lnTo>
                    <a:pt x="446" y="1454"/>
                  </a:lnTo>
                  <a:lnTo>
                    <a:pt x="454" y="1521"/>
                  </a:lnTo>
                  <a:lnTo>
                    <a:pt x="456" y="1593"/>
                  </a:lnTo>
                  <a:lnTo>
                    <a:pt x="454" y="1661"/>
                  </a:lnTo>
                  <a:lnTo>
                    <a:pt x="448" y="1692"/>
                  </a:lnTo>
                  <a:lnTo>
                    <a:pt x="441" y="1718"/>
                  </a:lnTo>
                  <a:lnTo>
                    <a:pt x="435" y="1730"/>
                  </a:lnTo>
                  <a:lnTo>
                    <a:pt x="429" y="1739"/>
                  </a:lnTo>
                  <a:lnTo>
                    <a:pt x="414" y="1754"/>
                  </a:lnTo>
                  <a:lnTo>
                    <a:pt x="399" y="1766"/>
                  </a:lnTo>
                  <a:lnTo>
                    <a:pt x="382" y="1773"/>
                  </a:lnTo>
                  <a:lnTo>
                    <a:pt x="355" y="1781"/>
                  </a:lnTo>
                  <a:lnTo>
                    <a:pt x="313" y="1771"/>
                  </a:lnTo>
                  <a:lnTo>
                    <a:pt x="300" y="1758"/>
                  </a:lnTo>
                  <a:lnTo>
                    <a:pt x="292" y="1741"/>
                  </a:lnTo>
                  <a:lnTo>
                    <a:pt x="291" y="1720"/>
                  </a:lnTo>
                  <a:lnTo>
                    <a:pt x="294" y="1697"/>
                  </a:lnTo>
                  <a:lnTo>
                    <a:pt x="298" y="1686"/>
                  </a:lnTo>
                  <a:lnTo>
                    <a:pt x="302" y="1675"/>
                  </a:lnTo>
                  <a:lnTo>
                    <a:pt x="312" y="1652"/>
                  </a:lnTo>
                  <a:lnTo>
                    <a:pt x="315" y="1640"/>
                  </a:lnTo>
                  <a:lnTo>
                    <a:pt x="319" y="1631"/>
                  </a:lnTo>
                  <a:lnTo>
                    <a:pt x="327" y="1612"/>
                  </a:lnTo>
                  <a:lnTo>
                    <a:pt x="331" y="1583"/>
                  </a:lnTo>
                  <a:lnTo>
                    <a:pt x="325" y="1578"/>
                  </a:lnTo>
                  <a:lnTo>
                    <a:pt x="313" y="1578"/>
                  </a:lnTo>
                  <a:lnTo>
                    <a:pt x="266" y="1583"/>
                  </a:lnTo>
                  <a:lnTo>
                    <a:pt x="201" y="1587"/>
                  </a:lnTo>
                  <a:lnTo>
                    <a:pt x="158" y="1576"/>
                  </a:lnTo>
                  <a:lnTo>
                    <a:pt x="154" y="1568"/>
                  </a:lnTo>
                  <a:lnTo>
                    <a:pt x="154" y="1561"/>
                  </a:lnTo>
                  <a:lnTo>
                    <a:pt x="156" y="1549"/>
                  </a:lnTo>
                  <a:lnTo>
                    <a:pt x="165" y="1538"/>
                  </a:lnTo>
                  <a:lnTo>
                    <a:pt x="177" y="1524"/>
                  </a:lnTo>
                  <a:lnTo>
                    <a:pt x="190" y="1513"/>
                  </a:lnTo>
                  <a:lnTo>
                    <a:pt x="203" y="1502"/>
                  </a:lnTo>
                  <a:lnTo>
                    <a:pt x="218" y="1492"/>
                  </a:lnTo>
                  <a:lnTo>
                    <a:pt x="249" y="1473"/>
                  </a:lnTo>
                  <a:lnTo>
                    <a:pt x="279" y="1456"/>
                  </a:lnTo>
                  <a:lnTo>
                    <a:pt x="306" y="1441"/>
                  </a:lnTo>
                  <a:lnTo>
                    <a:pt x="325" y="1424"/>
                  </a:lnTo>
                  <a:lnTo>
                    <a:pt x="336" y="1405"/>
                  </a:lnTo>
                  <a:lnTo>
                    <a:pt x="334" y="1384"/>
                  </a:lnTo>
                  <a:lnTo>
                    <a:pt x="329" y="1376"/>
                  </a:lnTo>
                  <a:lnTo>
                    <a:pt x="317" y="1369"/>
                  </a:lnTo>
                  <a:lnTo>
                    <a:pt x="283" y="1361"/>
                  </a:lnTo>
                  <a:lnTo>
                    <a:pt x="190" y="1359"/>
                  </a:lnTo>
                  <a:lnTo>
                    <a:pt x="104" y="1353"/>
                  </a:lnTo>
                  <a:lnTo>
                    <a:pt x="80" y="1340"/>
                  </a:lnTo>
                  <a:lnTo>
                    <a:pt x="74" y="1331"/>
                  </a:lnTo>
                  <a:lnTo>
                    <a:pt x="74" y="1317"/>
                  </a:lnTo>
                  <a:lnTo>
                    <a:pt x="80" y="1302"/>
                  </a:lnTo>
                  <a:lnTo>
                    <a:pt x="87" y="1289"/>
                  </a:lnTo>
                  <a:lnTo>
                    <a:pt x="99" y="1279"/>
                  </a:lnTo>
                  <a:lnTo>
                    <a:pt x="114" y="1270"/>
                  </a:lnTo>
                  <a:lnTo>
                    <a:pt x="148" y="1254"/>
                  </a:lnTo>
                  <a:lnTo>
                    <a:pt x="186" y="1241"/>
                  </a:lnTo>
                  <a:lnTo>
                    <a:pt x="228" y="1228"/>
                  </a:lnTo>
                  <a:lnTo>
                    <a:pt x="266" y="1215"/>
                  </a:lnTo>
                  <a:lnTo>
                    <a:pt x="323" y="1177"/>
                  </a:lnTo>
                  <a:lnTo>
                    <a:pt x="336" y="1154"/>
                  </a:lnTo>
                  <a:lnTo>
                    <a:pt x="344" y="1131"/>
                  </a:lnTo>
                  <a:lnTo>
                    <a:pt x="344" y="1112"/>
                  </a:lnTo>
                  <a:lnTo>
                    <a:pt x="340" y="1104"/>
                  </a:lnTo>
                  <a:lnTo>
                    <a:pt x="336" y="1097"/>
                  </a:lnTo>
                  <a:lnTo>
                    <a:pt x="323" y="1085"/>
                  </a:lnTo>
                  <a:lnTo>
                    <a:pt x="304" y="1078"/>
                  </a:lnTo>
                  <a:lnTo>
                    <a:pt x="249" y="1081"/>
                  </a:lnTo>
                  <a:lnTo>
                    <a:pt x="192" y="1102"/>
                  </a:lnTo>
                  <a:lnTo>
                    <a:pt x="171" y="1116"/>
                  </a:lnTo>
                  <a:lnTo>
                    <a:pt x="150" y="1129"/>
                  </a:lnTo>
                  <a:lnTo>
                    <a:pt x="129" y="1142"/>
                  </a:lnTo>
                  <a:lnTo>
                    <a:pt x="108" y="1152"/>
                  </a:lnTo>
                  <a:lnTo>
                    <a:pt x="55" y="1156"/>
                  </a:lnTo>
                  <a:lnTo>
                    <a:pt x="26" y="1146"/>
                  </a:lnTo>
                  <a:lnTo>
                    <a:pt x="9" y="1123"/>
                  </a:lnTo>
                  <a:lnTo>
                    <a:pt x="0" y="1093"/>
                  </a:lnTo>
                  <a:lnTo>
                    <a:pt x="0" y="1059"/>
                  </a:lnTo>
                  <a:lnTo>
                    <a:pt x="4" y="1040"/>
                  </a:lnTo>
                  <a:lnTo>
                    <a:pt x="7" y="1023"/>
                  </a:lnTo>
                  <a:lnTo>
                    <a:pt x="15" y="1005"/>
                  </a:lnTo>
                  <a:lnTo>
                    <a:pt x="24" y="988"/>
                  </a:lnTo>
                  <a:lnTo>
                    <a:pt x="36" y="975"/>
                  </a:lnTo>
                  <a:lnTo>
                    <a:pt x="49" y="962"/>
                  </a:lnTo>
                  <a:lnTo>
                    <a:pt x="64" y="952"/>
                  </a:lnTo>
                  <a:lnTo>
                    <a:pt x="81" y="945"/>
                  </a:lnTo>
                  <a:lnTo>
                    <a:pt x="121" y="935"/>
                  </a:lnTo>
                  <a:lnTo>
                    <a:pt x="171" y="928"/>
                  </a:lnTo>
                  <a:lnTo>
                    <a:pt x="272" y="918"/>
                  </a:lnTo>
                  <a:lnTo>
                    <a:pt x="353" y="901"/>
                  </a:lnTo>
                  <a:lnTo>
                    <a:pt x="378" y="886"/>
                  </a:lnTo>
                  <a:lnTo>
                    <a:pt x="386" y="865"/>
                  </a:lnTo>
                  <a:lnTo>
                    <a:pt x="382" y="855"/>
                  </a:lnTo>
                  <a:lnTo>
                    <a:pt x="376" y="848"/>
                  </a:lnTo>
                  <a:lnTo>
                    <a:pt x="351" y="844"/>
                  </a:lnTo>
                  <a:lnTo>
                    <a:pt x="273" y="855"/>
                  </a:lnTo>
                  <a:lnTo>
                    <a:pt x="232" y="865"/>
                  </a:lnTo>
                  <a:lnTo>
                    <a:pt x="194" y="869"/>
                  </a:lnTo>
                  <a:lnTo>
                    <a:pt x="161" y="863"/>
                  </a:lnTo>
                  <a:lnTo>
                    <a:pt x="142" y="844"/>
                  </a:lnTo>
                  <a:lnTo>
                    <a:pt x="138" y="829"/>
                  </a:lnTo>
                  <a:lnTo>
                    <a:pt x="138" y="810"/>
                  </a:lnTo>
                  <a:lnTo>
                    <a:pt x="142" y="785"/>
                  </a:lnTo>
                  <a:lnTo>
                    <a:pt x="146" y="772"/>
                  </a:lnTo>
                  <a:lnTo>
                    <a:pt x="150" y="758"/>
                  </a:lnTo>
                  <a:lnTo>
                    <a:pt x="154" y="743"/>
                  </a:lnTo>
                  <a:lnTo>
                    <a:pt x="159" y="730"/>
                  </a:lnTo>
                  <a:lnTo>
                    <a:pt x="165" y="713"/>
                  </a:lnTo>
                  <a:lnTo>
                    <a:pt x="171" y="698"/>
                  </a:lnTo>
                  <a:lnTo>
                    <a:pt x="178" y="682"/>
                  </a:lnTo>
                  <a:lnTo>
                    <a:pt x="186" y="667"/>
                  </a:lnTo>
                  <a:lnTo>
                    <a:pt x="196" y="650"/>
                  </a:lnTo>
                  <a:lnTo>
                    <a:pt x="203" y="635"/>
                  </a:lnTo>
                  <a:lnTo>
                    <a:pt x="213" y="618"/>
                  </a:lnTo>
                  <a:lnTo>
                    <a:pt x="222" y="602"/>
                  </a:lnTo>
                  <a:lnTo>
                    <a:pt x="234" y="587"/>
                  </a:lnTo>
                  <a:lnTo>
                    <a:pt x="243" y="572"/>
                  </a:lnTo>
                  <a:lnTo>
                    <a:pt x="254" y="559"/>
                  </a:lnTo>
                  <a:lnTo>
                    <a:pt x="266" y="545"/>
                  </a:lnTo>
                  <a:lnTo>
                    <a:pt x="277" y="532"/>
                  </a:lnTo>
                  <a:lnTo>
                    <a:pt x="291" y="521"/>
                  </a:lnTo>
                  <a:lnTo>
                    <a:pt x="302" y="509"/>
                  </a:lnTo>
                  <a:lnTo>
                    <a:pt x="313" y="500"/>
                  </a:lnTo>
                  <a:lnTo>
                    <a:pt x="340" y="483"/>
                  </a:lnTo>
                  <a:lnTo>
                    <a:pt x="365" y="469"/>
                  </a:lnTo>
                  <a:lnTo>
                    <a:pt x="391" y="464"/>
                  </a:lnTo>
                  <a:lnTo>
                    <a:pt x="439" y="452"/>
                  </a:lnTo>
                  <a:lnTo>
                    <a:pt x="481" y="433"/>
                  </a:lnTo>
                  <a:lnTo>
                    <a:pt x="515" y="409"/>
                  </a:lnTo>
                  <a:lnTo>
                    <a:pt x="528" y="395"/>
                  </a:lnTo>
                  <a:lnTo>
                    <a:pt x="542" y="382"/>
                  </a:lnTo>
                  <a:lnTo>
                    <a:pt x="553" y="367"/>
                  </a:lnTo>
                  <a:lnTo>
                    <a:pt x="562" y="353"/>
                  </a:lnTo>
                  <a:lnTo>
                    <a:pt x="578" y="333"/>
                  </a:lnTo>
                  <a:lnTo>
                    <a:pt x="585" y="315"/>
                  </a:lnTo>
                  <a:lnTo>
                    <a:pt x="589" y="310"/>
                  </a:lnTo>
                  <a:lnTo>
                    <a:pt x="530" y="566"/>
                  </a:lnTo>
                  <a:lnTo>
                    <a:pt x="216" y="777"/>
                  </a:lnTo>
                  <a:lnTo>
                    <a:pt x="517" y="650"/>
                  </a:lnTo>
                  <a:lnTo>
                    <a:pt x="443" y="956"/>
                  </a:lnTo>
                  <a:lnTo>
                    <a:pt x="93" y="1036"/>
                  </a:lnTo>
                  <a:lnTo>
                    <a:pt x="433" y="1019"/>
                  </a:lnTo>
                  <a:lnTo>
                    <a:pt x="393" y="1222"/>
                  </a:lnTo>
                  <a:lnTo>
                    <a:pt x="148" y="1308"/>
                  </a:lnTo>
                  <a:lnTo>
                    <a:pt x="382" y="1277"/>
                  </a:lnTo>
                  <a:lnTo>
                    <a:pt x="361" y="1446"/>
                  </a:lnTo>
                  <a:lnTo>
                    <a:pt x="237" y="1540"/>
                  </a:lnTo>
                  <a:lnTo>
                    <a:pt x="370" y="1490"/>
                  </a:lnTo>
                  <a:lnTo>
                    <a:pt x="376" y="1718"/>
                  </a:lnTo>
                  <a:lnTo>
                    <a:pt x="403" y="1429"/>
                  </a:lnTo>
                  <a:lnTo>
                    <a:pt x="435" y="1211"/>
                  </a:lnTo>
                  <a:lnTo>
                    <a:pt x="572" y="1619"/>
                  </a:lnTo>
                  <a:lnTo>
                    <a:pt x="462" y="1131"/>
                  </a:lnTo>
                  <a:lnTo>
                    <a:pt x="502" y="967"/>
                  </a:lnTo>
                  <a:lnTo>
                    <a:pt x="696" y="1308"/>
                  </a:lnTo>
                  <a:lnTo>
                    <a:pt x="526" y="893"/>
                  </a:lnTo>
                  <a:lnTo>
                    <a:pt x="581" y="650"/>
                  </a:lnTo>
                  <a:lnTo>
                    <a:pt x="800" y="895"/>
                  </a:lnTo>
                  <a:lnTo>
                    <a:pt x="595" y="576"/>
                  </a:lnTo>
                  <a:lnTo>
                    <a:pt x="599" y="544"/>
                  </a:lnTo>
                  <a:lnTo>
                    <a:pt x="602" y="509"/>
                  </a:lnTo>
                  <a:lnTo>
                    <a:pt x="608" y="466"/>
                  </a:lnTo>
                  <a:lnTo>
                    <a:pt x="616" y="418"/>
                  </a:lnTo>
                  <a:lnTo>
                    <a:pt x="623" y="371"/>
                  </a:lnTo>
                  <a:lnTo>
                    <a:pt x="627" y="359"/>
                  </a:lnTo>
                  <a:lnTo>
                    <a:pt x="629" y="348"/>
                  </a:lnTo>
                  <a:lnTo>
                    <a:pt x="631" y="336"/>
                  </a:lnTo>
                  <a:lnTo>
                    <a:pt x="635" y="327"/>
                  </a:lnTo>
                  <a:lnTo>
                    <a:pt x="637" y="317"/>
                  </a:lnTo>
                  <a:lnTo>
                    <a:pt x="639" y="306"/>
                  </a:lnTo>
                  <a:lnTo>
                    <a:pt x="644" y="291"/>
                  </a:lnTo>
                  <a:lnTo>
                    <a:pt x="652" y="274"/>
                  </a:lnTo>
                  <a:lnTo>
                    <a:pt x="658" y="262"/>
                  </a:lnTo>
                  <a:lnTo>
                    <a:pt x="661" y="253"/>
                  </a:lnTo>
                  <a:lnTo>
                    <a:pt x="667" y="241"/>
                  </a:lnTo>
                  <a:lnTo>
                    <a:pt x="675" y="232"/>
                  </a:lnTo>
                  <a:lnTo>
                    <a:pt x="680" y="220"/>
                  </a:lnTo>
                  <a:lnTo>
                    <a:pt x="688" y="209"/>
                  </a:lnTo>
                  <a:lnTo>
                    <a:pt x="697" y="196"/>
                  </a:lnTo>
                  <a:lnTo>
                    <a:pt x="705" y="184"/>
                  </a:lnTo>
                  <a:lnTo>
                    <a:pt x="713" y="173"/>
                  </a:lnTo>
                  <a:lnTo>
                    <a:pt x="722" y="160"/>
                  </a:lnTo>
                  <a:lnTo>
                    <a:pt x="730" y="148"/>
                  </a:lnTo>
                  <a:lnTo>
                    <a:pt x="739" y="137"/>
                  </a:lnTo>
                  <a:lnTo>
                    <a:pt x="749" y="123"/>
                  </a:lnTo>
                  <a:lnTo>
                    <a:pt x="756" y="112"/>
                  </a:lnTo>
                  <a:lnTo>
                    <a:pt x="773" y="91"/>
                  </a:lnTo>
                  <a:lnTo>
                    <a:pt x="783" y="80"/>
                  </a:lnTo>
                  <a:lnTo>
                    <a:pt x="791" y="68"/>
                  </a:lnTo>
                  <a:lnTo>
                    <a:pt x="806" y="49"/>
                  </a:lnTo>
                  <a:lnTo>
                    <a:pt x="819" y="32"/>
                  </a:lnTo>
                  <a:lnTo>
                    <a:pt x="831" y="19"/>
                  </a:lnTo>
                  <a:lnTo>
                    <a:pt x="838" y="8"/>
                  </a:lnTo>
                  <a:lnTo>
                    <a:pt x="846" y="0"/>
                  </a:lnTo>
                  <a:lnTo>
                    <a:pt x="850" y="230"/>
                  </a:lnTo>
                  <a:lnTo>
                    <a:pt x="832" y="226"/>
                  </a:lnTo>
                  <a:lnTo>
                    <a:pt x="787" y="239"/>
                  </a:lnTo>
                  <a:lnTo>
                    <a:pt x="734" y="268"/>
                  </a:lnTo>
                  <a:close/>
                </a:path>
              </a:pathLst>
            </a:custGeom>
            <a:gradFill rotWithShape="0">
              <a:gsLst>
                <a:gs pos="0">
                  <a:srgbClr val="500F74"/>
                </a:gs>
                <a:gs pos="50000">
                  <a:srgbClr val="AC20FA"/>
                </a:gs>
                <a:gs pos="100000">
                  <a:srgbClr val="500F74"/>
                </a:gs>
              </a:gsLst>
              <a:lin ang="5400000" scaled="1"/>
              <a:tileRect/>
            </a:gradFill>
            <a:ln w="9525">
              <a:noFill/>
            </a:ln>
          </p:spPr>
          <p:txBody>
            <a:bodyPr/>
            <a:p>
              <a:endParaRPr lang="en-US"/>
            </a:p>
          </p:txBody>
        </p:sp>
        <p:sp>
          <p:nvSpPr>
            <p:cNvPr id="5139" name="Freeform 19"/>
            <p:cNvSpPr/>
            <p:nvPr/>
          </p:nvSpPr>
          <p:spPr>
            <a:xfrm rot="-4460609">
              <a:off x="506" y="250"/>
              <a:ext cx="466" cy="230"/>
            </a:xfrm>
            <a:custGeom>
              <a:avLst/>
              <a:gdLst/>
              <a:ahLst/>
              <a:cxnLst>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Lst>
              <a:pathLst>
                <a:path w="931" h="460">
                  <a:moveTo>
                    <a:pt x="150" y="313"/>
                  </a:moveTo>
                  <a:lnTo>
                    <a:pt x="154" y="315"/>
                  </a:lnTo>
                  <a:lnTo>
                    <a:pt x="161" y="315"/>
                  </a:lnTo>
                  <a:lnTo>
                    <a:pt x="169" y="315"/>
                  </a:lnTo>
                  <a:lnTo>
                    <a:pt x="176" y="313"/>
                  </a:lnTo>
                  <a:lnTo>
                    <a:pt x="184" y="311"/>
                  </a:lnTo>
                  <a:lnTo>
                    <a:pt x="193" y="310"/>
                  </a:lnTo>
                  <a:lnTo>
                    <a:pt x="214" y="302"/>
                  </a:lnTo>
                  <a:lnTo>
                    <a:pt x="235" y="291"/>
                  </a:lnTo>
                  <a:lnTo>
                    <a:pt x="247" y="283"/>
                  </a:lnTo>
                  <a:lnTo>
                    <a:pt x="252" y="277"/>
                  </a:lnTo>
                  <a:lnTo>
                    <a:pt x="256" y="273"/>
                  </a:lnTo>
                  <a:lnTo>
                    <a:pt x="262" y="268"/>
                  </a:lnTo>
                  <a:lnTo>
                    <a:pt x="268" y="262"/>
                  </a:lnTo>
                  <a:lnTo>
                    <a:pt x="271" y="254"/>
                  </a:lnTo>
                  <a:lnTo>
                    <a:pt x="277" y="249"/>
                  </a:lnTo>
                  <a:lnTo>
                    <a:pt x="281" y="241"/>
                  </a:lnTo>
                  <a:lnTo>
                    <a:pt x="287" y="234"/>
                  </a:lnTo>
                  <a:lnTo>
                    <a:pt x="290" y="226"/>
                  </a:lnTo>
                  <a:lnTo>
                    <a:pt x="294" y="220"/>
                  </a:lnTo>
                  <a:lnTo>
                    <a:pt x="298" y="213"/>
                  </a:lnTo>
                  <a:lnTo>
                    <a:pt x="304" y="207"/>
                  </a:lnTo>
                  <a:lnTo>
                    <a:pt x="306" y="199"/>
                  </a:lnTo>
                  <a:lnTo>
                    <a:pt x="309" y="194"/>
                  </a:lnTo>
                  <a:lnTo>
                    <a:pt x="313" y="186"/>
                  </a:lnTo>
                  <a:lnTo>
                    <a:pt x="317" y="180"/>
                  </a:lnTo>
                  <a:lnTo>
                    <a:pt x="323" y="169"/>
                  </a:lnTo>
                  <a:lnTo>
                    <a:pt x="327" y="163"/>
                  </a:lnTo>
                  <a:lnTo>
                    <a:pt x="330" y="156"/>
                  </a:lnTo>
                  <a:lnTo>
                    <a:pt x="336" y="146"/>
                  </a:lnTo>
                  <a:lnTo>
                    <a:pt x="342" y="135"/>
                  </a:lnTo>
                  <a:lnTo>
                    <a:pt x="349" y="125"/>
                  </a:lnTo>
                  <a:lnTo>
                    <a:pt x="357" y="116"/>
                  </a:lnTo>
                  <a:lnTo>
                    <a:pt x="365" y="108"/>
                  </a:lnTo>
                  <a:lnTo>
                    <a:pt x="382" y="93"/>
                  </a:lnTo>
                  <a:lnTo>
                    <a:pt x="401" y="83"/>
                  </a:lnTo>
                  <a:lnTo>
                    <a:pt x="412" y="80"/>
                  </a:lnTo>
                  <a:lnTo>
                    <a:pt x="422" y="76"/>
                  </a:lnTo>
                  <a:lnTo>
                    <a:pt x="427" y="74"/>
                  </a:lnTo>
                  <a:lnTo>
                    <a:pt x="433" y="74"/>
                  </a:lnTo>
                  <a:lnTo>
                    <a:pt x="443" y="72"/>
                  </a:lnTo>
                  <a:lnTo>
                    <a:pt x="452" y="70"/>
                  </a:lnTo>
                  <a:lnTo>
                    <a:pt x="460" y="70"/>
                  </a:lnTo>
                  <a:lnTo>
                    <a:pt x="469" y="68"/>
                  </a:lnTo>
                  <a:lnTo>
                    <a:pt x="477" y="68"/>
                  </a:lnTo>
                  <a:lnTo>
                    <a:pt x="482" y="68"/>
                  </a:lnTo>
                  <a:lnTo>
                    <a:pt x="490" y="70"/>
                  </a:lnTo>
                  <a:lnTo>
                    <a:pt x="500" y="70"/>
                  </a:lnTo>
                  <a:lnTo>
                    <a:pt x="509" y="72"/>
                  </a:lnTo>
                  <a:lnTo>
                    <a:pt x="505" y="74"/>
                  </a:lnTo>
                  <a:lnTo>
                    <a:pt x="498" y="80"/>
                  </a:lnTo>
                  <a:lnTo>
                    <a:pt x="494" y="85"/>
                  </a:lnTo>
                  <a:lnTo>
                    <a:pt x="488" y="91"/>
                  </a:lnTo>
                  <a:lnTo>
                    <a:pt x="482" y="95"/>
                  </a:lnTo>
                  <a:lnTo>
                    <a:pt x="477" y="102"/>
                  </a:lnTo>
                  <a:lnTo>
                    <a:pt x="471" y="108"/>
                  </a:lnTo>
                  <a:lnTo>
                    <a:pt x="467" y="116"/>
                  </a:lnTo>
                  <a:lnTo>
                    <a:pt x="462" y="121"/>
                  </a:lnTo>
                  <a:lnTo>
                    <a:pt x="458" y="129"/>
                  </a:lnTo>
                  <a:lnTo>
                    <a:pt x="454" y="137"/>
                  </a:lnTo>
                  <a:lnTo>
                    <a:pt x="452" y="144"/>
                  </a:lnTo>
                  <a:lnTo>
                    <a:pt x="450" y="156"/>
                  </a:lnTo>
                  <a:lnTo>
                    <a:pt x="454" y="165"/>
                  </a:lnTo>
                  <a:lnTo>
                    <a:pt x="463" y="171"/>
                  </a:lnTo>
                  <a:lnTo>
                    <a:pt x="473" y="175"/>
                  </a:lnTo>
                  <a:lnTo>
                    <a:pt x="486" y="173"/>
                  </a:lnTo>
                  <a:lnTo>
                    <a:pt x="500" y="169"/>
                  </a:lnTo>
                  <a:lnTo>
                    <a:pt x="513" y="161"/>
                  </a:lnTo>
                  <a:lnTo>
                    <a:pt x="524" y="152"/>
                  </a:lnTo>
                  <a:lnTo>
                    <a:pt x="530" y="146"/>
                  </a:lnTo>
                  <a:lnTo>
                    <a:pt x="534" y="138"/>
                  </a:lnTo>
                  <a:lnTo>
                    <a:pt x="538" y="131"/>
                  </a:lnTo>
                  <a:lnTo>
                    <a:pt x="541" y="123"/>
                  </a:lnTo>
                  <a:lnTo>
                    <a:pt x="547" y="114"/>
                  </a:lnTo>
                  <a:lnTo>
                    <a:pt x="553" y="102"/>
                  </a:lnTo>
                  <a:lnTo>
                    <a:pt x="559" y="93"/>
                  </a:lnTo>
                  <a:lnTo>
                    <a:pt x="564" y="81"/>
                  </a:lnTo>
                  <a:lnTo>
                    <a:pt x="572" y="70"/>
                  </a:lnTo>
                  <a:lnTo>
                    <a:pt x="579" y="61"/>
                  </a:lnTo>
                  <a:lnTo>
                    <a:pt x="587" y="51"/>
                  </a:lnTo>
                  <a:lnTo>
                    <a:pt x="595" y="43"/>
                  </a:lnTo>
                  <a:lnTo>
                    <a:pt x="610" y="32"/>
                  </a:lnTo>
                  <a:lnTo>
                    <a:pt x="619" y="28"/>
                  </a:lnTo>
                  <a:lnTo>
                    <a:pt x="623" y="28"/>
                  </a:lnTo>
                  <a:lnTo>
                    <a:pt x="627" y="28"/>
                  </a:lnTo>
                  <a:lnTo>
                    <a:pt x="636" y="30"/>
                  </a:lnTo>
                  <a:lnTo>
                    <a:pt x="646" y="34"/>
                  </a:lnTo>
                  <a:lnTo>
                    <a:pt x="657" y="49"/>
                  </a:lnTo>
                  <a:lnTo>
                    <a:pt x="657" y="66"/>
                  </a:lnTo>
                  <a:lnTo>
                    <a:pt x="654" y="78"/>
                  </a:lnTo>
                  <a:lnTo>
                    <a:pt x="650" y="87"/>
                  </a:lnTo>
                  <a:lnTo>
                    <a:pt x="642" y="97"/>
                  </a:lnTo>
                  <a:lnTo>
                    <a:pt x="636" y="108"/>
                  </a:lnTo>
                  <a:lnTo>
                    <a:pt x="629" y="118"/>
                  </a:lnTo>
                  <a:lnTo>
                    <a:pt x="623" y="127"/>
                  </a:lnTo>
                  <a:lnTo>
                    <a:pt x="617" y="137"/>
                  </a:lnTo>
                  <a:lnTo>
                    <a:pt x="612" y="146"/>
                  </a:lnTo>
                  <a:lnTo>
                    <a:pt x="606" y="159"/>
                  </a:lnTo>
                  <a:lnTo>
                    <a:pt x="612" y="171"/>
                  </a:lnTo>
                  <a:lnTo>
                    <a:pt x="617" y="171"/>
                  </a:lnTo>
                  <a:lnTo>
                    <a:pt x="627" y="167"/>
                  </a:lnTo>
                  <a:lnTo>
                    <a:pt x="638" y="157"/>
                  </a:lnTo>
                  <a:lnTo>
                    <a:pt x="644" y="152"/>
                  </a:lnTo>
                  <a:lnTo>
                    <a:pt x="650" y="146"/>
                  </a:lnTo>
                  <a:lnTo>
                    <a:pt x="657" y="138"/>
                  </a:lnTo>
                  <a:lnTo>
                    <a:pt x="663" y="131"/>
                  </a:lnTo>
                  <a:lnTo>
                    <a:pt x="671" y="121"/>
                  </a:lnTo>
                  <a:lnTo>
                    <a:pt x="678" y="114"/>
                  </a:lnTo>
                  <a:lnTo>
                    <a:pt x="682" y="110"/>
                  </a:lnTo>
                  <a:lnTo>
                    <a:pt x="686" y="104"/>
                  </a:lnTo>
                  <a:lnTo>
                    <a:pt x="690" y="100"/>
                  </a:lnTo>
                  <a:lnTo>
                    <a:pt x="695" y="95"/>
                  </a:lnTo>
                  <a:lnTo>
                    <a:pt x="699" y="91"/>
                  </a:lnTo>
                  <a:lnTo>
                    <a:pt x="703" y="87"/>
                  </a:lnTo>
                  <a:lnTo>
                    <a:pt x="707" y="81"/>
                  </a:lnTo>
                  <a:lnTo>
                    <a:pt x="711" y="78"/>
                  </a:lnTo>
                  <a:lnTo>
                    <a:pt x="718" y="68"/>
                  </a:lnTo>
                  <a:lnTo>
                    <a:pt x="722" y="62"/>
                  </a:lnTo>
                  <a:lnTo>
                    <a:pt x="726" y="59"/>
                  </a:lnTo>
                  <a:lnTo>
                    <a:pt x="732" y="53"/>
                  </a:lnTo>
                  <a:lnTo>
                    <a:pt x="735" y="49"/>
                  </a:lnTo>
                  <a:lnTo>
                    <a:pt x="743" y="42"/>
                  </a:lnTo>
                  <a:lnTo>
                    <a:pt x="751" y="34"/>
                  </a:lnTo>
                  <a:lnTo>
                    <a:pt x="758" y="26"/>
                  </a:lnTo>
                  <a:lnTo>
                    <a:pt x="773" y="13"/>
                  </a:lnTo>
                  <a:lnTo>
                    <a:pt x="787" y="5"/>
                  </a:lnTo>
                  <a:lnTo>
                    <a:pt x="800" y="0"/>
                  </a:lnTo>
                  <a:lnTo>
                    <a:pt x="811" y="0"/>
                  </a:lnTo>
                  <a:lnTo>
                    <a:pt x="819" y="7"/>
                  </a:lnTo>
                  <a:lnTo>
                    <a:pt x="828" y="26"/>
                  </a:lnTo>
                  <a:lnTo>
                    <a:pt x="825" y="47"/>
                  </a:lnTo>
                  <a:lnTo>
                    <a:pt x="819" y="59"/>
                  </a:lnTo>
                  <a:lnTo>
                    <a:pt x="811" y="68"/>
                  </a:lnTo>
                  <a:lnTo>
                    <a:pt x="802" y="80"/>
                  </a:lnTo>
                  <a:lnTo>
                    <a:pt x="796" y="85"/>
                  </a:lnTo>
                  <a:lnTo>
                    <a:pt x="792" y="91"/>
                  </a:lnTo>
                  <a:lnTo>
                    <a:pt x="787" y="95"/>
                  </a:lnTo>
                  <a:lnTo>
                    <a:pt x="781" y="100"/>
                  </a:lnTo>
                  <a:lnTo>
                    <a:pt x="775" y="104"/>
                  </a:lnTo>
                  <a:lnTo>
                    <a:pt x="770" y="110"/>
                  </a:lnTo>
                  <a:lnTo>
                    <a:pt x="749" y="129"/>
                  </a:lnTo>
                  <a:lnTo>
                    <a:pt x="743" y="133"/>
                  </a:lnTo>
                  <a:lnTo>
                    <a:pt x="739" y="137"/>
                  </a:lnTo>
                  <a:lnTo>
                    <a:pt x="733" y="140"/>
                  </a:lnTo>
                  <a:lnTo>
                    <a:pt x="730" y="146"/>
                  </a:lnTo>
                  <a:lnTo>
                    <a:pt x="724" y="152"/>
                  </a:lnTo>
                  <a:lnTo>
                    <a:pt x="718" y="159"/>
                  </a:lnTo>
                  <a:lnTo>
                    <a:pt x="718" y="163"/>
                  </a:lnTo>
                  <a:lnTo>
                    <a:pt x="724" y="161"/>
                  </a:lnTo>
                  <a:lnTo>
                    <a:pt x="732" y="156"/>
                  </a:lnTo>
                  <a:lnTo>
                    <a:pt x="754" y="140"/>
                  </a:lnTo>
                  <a:lnTo>
                    <a:pt x="781" y="121"/>
                  </a:lnTo>
                  <a:lnTo>
                    <a:pt x="813" y="102"/>
                  </a:lnTo>
                  <a:lnTo>
                    <a:pt x="846" y="85"/>
                  </a:lnTo>
                  <a:lnTo>
                    <a:pt x="861" y="80"/>
                  </a:lnTo>
                  <a:lnTo>
                    <a:pt x="874" y="76"/>
                  </a:lnTo>
                  <a:lnTo>
                    <a:pt x="880" y="76"/>
                  </a:lnTo>
                  <a:lnTo>
                    <a:pt x="886" y="76"/>
                  </a:lnTo>
                  <a:lnTo>
                    <a:pt x="897" y="80"/>
                  </a:lnTo>
                  <a:lnTo>
                    <a:pt x="906" y="83"/>
                  </a:lnTo>
                  <a:lnTo>
                    <a:pt x="914" y="89"/>
                  </a:lnTo>
                  <a:lnTo>
                    <a:pt x="924" y="99"/>
                  </a:lnTo>
                  <a:lnTo>
                    <a:pt x="931" y="119"/>
                  </a:lnTo>
                  <a:lnTo>
                    <a:pt x="927" y="129"/>
                  </a:lnTo>
                  <a:lnTo>
                    <a:pt x="922" y="137"/>
                  </a:lnTo>
                  <a:lnTo>
                    <a:pt x="912" y="144"/>
                  </a:lnTo>
                  <a:lnTo>
                    <a:pt x="901" y="148"/>
                  </a:lnTo>
                  <a:lnTo>
                    <a:pt x="895" y="148"/>
                  </a:lnTo>
                  <a:lnTo>
                    <a:pt x="889" y="150"/>
                  </a:lnTo>
                  <a:lnTo>
                    <a:pt x="876" y="152"/>
                  </a:lnTo>
                  <a:lnTo>
                    <a:pt x="870" y="154"/>
                  </a:lnTo>
                  <a:lnTo>
                    <a:pt x="865" y="154"/>
                  </a:lnTo>
                  <a:lnTo>
                    <a:pt x="855" y="156"/>
                  </a:lnTo>
                  <a:lnTo>
                    <a:pt x="842" y="161"/>
                  </a:lnTo>
                  <a:lnTo>
                    <a:pt x="840" y="165"/>
                  </a:lnTo>
                  <a:lnTo>
                    <a:pt x="844" y="169"/>
                  </a:lnTo>
                  <a:lnTo>
                    <a:pt x="859" y="190"/>
                  </a:lnTo>
                  <a:lnTo>
                    <a:pt x="876" y="216"/>
                  </a:lnTo>
                  <a:lnTo>
                    <a:pt x="882" y="239"/>
                  </a:lnTo>
                  <a:lnTo>
                    <a:pt x="880" y="243"/>
                  </a:lnTo>
                  <a:lnTo>
                    <a:pt x="876" y="247"/>
                  </a:lnTo>
                  <a:lnTo>
                    <a:pt x="870" y="247"/>
                  </a:lnTo>
                  <a:lnTo>
                    <a:pt x="863" y="247"/>
                  </a:lnTo>
                  <a:lnTo>
                    <a:pt x="855" y="245"/>
                  </a:lnTo>
                  <a:lnTo>
                    <a:pt x="846" y="241"/>
                  </a:lnTo>
                  <a:lnTo>
                    <a:pt x="838" y="239"/>
                  </a:lnTo>
                  <a:lnTo>
                    <a:pt x="828" y="234"/>
                  </a:lnTo>
                  <a:lnTo>
                    <a:pt x="813" y="226"/>
                  </a:lnTo>
                  <a:lnTo>
                    <a:pt x="798" y="216"/>
                  </a:lnTo>
                  <a:lnTo>
                    <a:pt x="783" y="209"/>
                  </a:lnTo>
                  <a:lnTo>
                    <a:pt x="771" y="203"/>
                  </a:lnTo>
                  <a:lnTo>
                    <a:pt x="760" y="203"/>
                  </a:lnTo>
                  <a:lnTo>
                    <a:pt x="751" y="209"/>
                  </a:lnTo>
                  <a:lnTo>
                    <a:pt x="749" y="215"/>
                  </a:lnTo>
                  <a:lnTo>
                    <a:pt x="749" y="222"/>
                  </a:lnTo>
                  <a:lnTo>
                    <a:pt x="754" y="239"/>
                  </a:lnTo>
                  <a:lnTo>
                    <a:pt x="777" y="281"/>
                  </a:lnTo>
                  <a:lnTo>
                    <a:pt x="796" y="321"/>
                  </a:lnTo>
                  <a:lnTo>
                    <a:pt x="796" y="334"/>
                  </a:lnTo>
                  <a:lnTo>
                    <a:pt x="792" y="340"/>
                  </a:lnTo>
                  <a:lnTo>
                    <a:pt x="787" y="344"/>
                  </a:lnTo>
                  <a:lnTo>
                    <a:pt x="779" y="344"/>
                  </a:lnTo>
                  <a:lnTo>
                    <a:pt x="771" y="344"/>
                  </a:lnTo>
                  <a:lnTo>
                    <a:pt x="764" y="342"/>
                  </a:lnTo>
                  <a:lnTo>
                    <a:pt x="756" y="338"/>
                  </a:lnTo>
                  <a:lnTo>
                    <a:pt x="741" y="327"/>
                  </a:lnTo>
                  <a:lnTo>
                    <a:pt x="724" y="311"/>
                  </a:lnTo>
                  <a:lnTo>
                    <a:pt x="709" y="298"/>
                  </a:lnTo>
                  <a:lnTo>
                    <a:pt x="692" y="285"/>
                  </a:lnTo>
                  <a:lnTo>
                    <a:pt x="661" y="268"/>
                  </a:lnTo>
                  <a:lnTo>
                    <a:pt x="648" y="268"/>
                  </a:lnTo>
                  <a:lnTo>
                    <a:pt x="636" y="270"/>
                  </a:lnTo>
                  <a:lnTo>
                    <a:pt x="627" y="273"/>
                  </a:lnTo>
                  <a:lnTo>
                    <a:pt x="625" y="277"/>
                  </a:lnTo>
                  <a:lnTo>
                    <a:pt x="621" y="281"/>
                  </a:lnTo>
                  <a:lnTo>
                    <a:pt x="619" y="291"/>
                  </a:lnTo>
                  <a:lnTo>
                    <a:pt x="621" y="302"/>
                  </a:lnTo>
                  <a:lnTo>
                    <a:pt x="636" y="325"/>
                  </a:lnTo>
                  <a:lnTo>
                    <a:pt x="661" y="346"/>
                  </a:lnTo>
                  <a:lnTo>
                    <a:pt x="673" y="351"/>
                  </a:lnTo>
                  <a:lnTo>
                    <a:pt x="684" y="357"/>
                  </a:lnTo>
                  <a:lnTo>
                    <a:pt x="695" y="363"/>
                  </a:lnTo>
                  <a:lnTo>
                    <a:pt x="705" y="370"/>
                  </a:lnTo>
                  <a:lnTo>
                    <a:pt x="720" y="393"/>
                  </a:lnTo>
                  <a:lnTo>
                    <a:pt x="722" y="408"/>
                  </a:lnTo>
                  <a:lnTo>
                    <a:pt x="718" y="422"/>
                  </a:lnTo>
                  <a:lnTo>
                    <a:pt x="707" y="433"/>
                  </a:lnTo>
                  <a:lnTo>
                    <a:pt x="692" y="443"/>
                  </a:lnTo>
                  <a:lnTo>
                    <a:pt x="682" y="446"/>
                  </a:lnTo>
                  <a:lnTo>
                    <a:pt x="673" y="448"/>
                  </a:lnTo>
                  <a:lnTo>
                    <a:pt x="663" y="448"/>
                  </a:lnTo>
                  <a:lnTo>
                    <a:pt x="654" y="448"/>
                  </a:lnTo>
                  <a:lnTo>
                    <a:pt x="644" y="448"/>
                  </a:lnTo>
                  <a:lnTo>
                    <a:pt x="635" y="445"/>
                  </a:lnTo>
                  <a:lnTo>
                    <a:pt x="625" y="441"/>
                  </a:lnTo>
                  <a:lnTo>
                    <a:pt x="617" y="435"/>
                  </a:lnTo>
                  <a:lnTo>
                    <a:pt x="604" y="420"/>
                  </a:lnTo>
                  <a:lnTo>
                    <a:pt x="589" y="399"/>
                  </a:lnTo>
                  <a:lnTo>
                    <a:pt x="559" y="357"/>
                  </a:lnTo>
                  <a:lnTo>
                    <a:pt x="530" y="325"/>
                  </a:lnTo>
                  <a:lnTo>
                    <a:pt x="517" y="317"/>
                  </a:lnTo>
                  <a:lnTo>
                    <a:pt x="505" y="319"/>
                  </a:lnTo>
                  <a:lnTo>
                    <a:pt x="501" y="323"/>
                  </a:lnTo>
                  <a:lnTo>
                    <a:pt x="500" y="329"/>
                  </a:lnTo>
                  <a:lnTo>
                    <a:pt x="505" y="340"/>
                  </a:lnTo>
                  <a:lnTo>
                    <a:pt x="530" y="370"/>
                  </a:lnTo>
                  <a:lnTo>
                    <a:pt x="543" y="387"/>
                  </a:lnTo>
                  <a:lnTo>
                    <a:pt x="555" y="405"/>
                  </a:lnTo>
                  <a:lnTo>
                    <a:pt x="560" y="420"/>
                  </a:lnTo>
                  <a:lnTo>
                    <a:pt x="559" y="433"/>
                  </a:lnTo>
                  <a:lnTo>
                    <a:pt x="553" y="439"/>
                  </a:lnTo>
                  <a:lnTo>
                    <a:pt x="543" y="445"/>
                  </a:lnTo>
                  <a:lnTo>
                    <a:pt x="532" y="448"/>
                  </a:lnTo>
                  <a:lnTo>
                    <a:pt x="524" y="450"/>
                  </a:lnTo>
                  <a:lnTo>
                    <a:pt x="519" y="452"/>
                  </a:lnTo>
                  <a:lnTo>
                    <a:pt x="511" y="454"/>
                  </a:lnTo>
                  <a:lnTo>
                    <a:pt x="501" y="454"/>
                  </a:lnTo>
                  <a:lnTo>
                    <a:pt x="494" y="456"/>
                  </a:lnTo>
                  <a:lnTo>
                    <a:pt x="484" y="458"/>
                  </a:lnTo>
                  <a:lnTo>
                    <a:pt x="477" y="458"/>
                  </a:lnTo>
                  <a:lnTo>
                    <a:pt x="467" y="458"/>
                  </a:lnTo>
                  <a:lnTo>
                    <a:pt x="458" y="460"/>
                  </a:lnTo>
                  <a:lnTo>
                    <a:pt x="448" y="460"/>
                  </a:lnTo>
                  <a:lnTo>
                    <a:pt x="439" y="460"/>
                  </a:lnTo>
                  <a:lnTo>
                    <a:pt x="429" y="458"/>
                  </a:lnTo>
                  <a:lnTo>
                    <a:pt x="420" y="458"/>
                  </a:lnTo>
                  <a:lnTo>
                    <a:pt x="410" y="456"/>
                  </a:lnTo>
                  <a:lnTo>
                    <a:pt x="401" y="456"/>
                  </a:lnTo>
                  <a:lnTo>
                    <a:pt x="393" y="454"/>
                  </a:lnTo>
                  <a:lnTo>
                    <a:pt x="384" y="452"/>
                  </a:lnTo>
                  <a:lnTo>
                    <a:pt x="376" y="450"/>
                  </a:lnTo>
                  <a:lnTo>
                    <a:pt x="366" y="446"/>
                  </a:lnTo>
                  <a:lnTo>
                    <a:pt x="361" y="445"/>
                  </a:lnTo>
                  <a:lnTo>
                    <a:pt x="346" y="437"/>
                  </a:lnTo>
                  <a:lnTo>
                    <a:pt x="334" y="427"/>
                  </a:lnTo>
                  <a:lnTo>
                    <a:pt x="325" y="418"/>
                  </a:lnTo>
                  <a:lnTo>
                    <a:pt x="308" y="399"/>
                  </a:lnTo>
                  <a:lnTo>
                    <a:pt x="289" y="386"/>
                  </a:lnTo>
                  <a:lnTo>
                    <a:pt x="268" y="376"/>
                  </a:lnTo>
                  <a:lnTo>
                    <a:pt x="258" y="374"/>
                  </a:lnTo>
                  <a:lnTo>
                    <a:pt x="249" y="372"/>
                  </a:lnTo>
                  <a:lnTo>
                    <a:pt x="241" y="370"/>
                  </a:lnTo>
                  <a:lnTo>
                    <a:pt x="231" y="368"/>
                  </a:lnTo>
                  <a:lnTo>
                    <a:pt x="218" y="368"/>
                  </a:lnTo>
                  <a:lnTo>
                    <a:pt x="209" y="368"/>
                  </a:lnTo>
                  <a:lnTo>
                    <a:pt x="205" y="368"/>
                  </a:lnTo>
                  <a:lnTo>
                    <a:pt x="334" y="329"/>
                  </a:lnTo>
                  <a:lnTo>
                    <a:pt x="509" y="416"/>
                  </a:lnTo>
                  <a:lnTo>
                    <a:pt x="376" y="315"/>
                  </a:lnTo>
                  <a:lnTo>
                    <a:pt x="532" y="270"/>
                  </a:lnTo>
                  <a:lnTo>
                    <a:pt x="657" y="406"/>
                  </a:lnTo>
                  <a:lnTo>
                    <a:pt x="562" y="258"/>
                  </a:lnTo>
                  <a:lnTo>
                    <a:pt x="663" y="224"/>
                  </a:lnTo>
                  <a:lnTo>
                    <a:pt x="764" y="311"/>
                  </a:lnTo>
                  <a:lnTo>
                    <a:pt x="692" y="215"/>
                  </a:lnTo>
                  <a:lnTo>
                    <a:pt x="773" y="182"/>
                  </a:lnTo>
                  <a:lnTo>
                    <a:pt x="846" y="213"/>
                  </a:lnTo>
                  <a:lnTo>
                    <a:pt x="789" y="165"/>
                  </a:lnTo>
                  <a:lnTo>
                    <a:pt x="891" y="104"/>
                  </a:lnTo>
                  <a:lnTo>
                    <a:pt x="754" y="167"/>
                  </a:lnTo>
                  <a:lnTo>
                    <a:pt x="648" y="209"/>
                  </a:lnTo>
                  <a:lnTo>
                    <a:pt x="796" y="43"/>
                  </a:lnTo>
                  <a:lnTo>
                    <a:pt x="606" y="216"/>
                  </a:lnTo>
                  <a:lnTo>
                    <a:pt x="522" y="239"/>
                  </a:lnTo>
                  <a:lnTo>
                    <a:pt x="625" y="66"/>
                  </a:lnTo>
                  <a:lnTo>
                    <a:pt x="482" y="249"/>
                  </a:lnTo>
                  <a:lnTo>
                    <a:pt x="359" y="285"/>
                  </a:lnTo>
                  <a:lnTo>
                    <a:pt x="414" y="125"/>
                  </a:lnTo>
                  <a:lnTo>
                    <a:pt x="323" y="298"/>
                  </a:lnTo>
                  <a:lnTo>
                    <a:pt x="308" y="304"/>
                  </a:lnTo>
                  <a:lnTo>
                    <a:pt x="290" y="311"/>
                  </a:lnTo>
                  <a:lnTo>
                    <a:pt x="270" y="321"/>
                  </a:lnTo>
                  <a:lnTo>
                    <a:pt x="247" y="329"/>
                  </a:lnTo>
                  <a:lnTo>
                    <a:pt x="224" y="338"/>
                  </a:lnTo>
                  <a:lnTo>
                    <a:pt x="218" y="340"/>
                  </a:lnTo>
                  <a:lnTo>
                    <a:pt x="212" y="342"/>
                  </a:lnTo>
                  <a:lnTo>
                    <a:pt x="207" y="342"/>
                  </a:lnTo>
                  <a:lnTo>
                    <a:pt x="201" y="344"/>
                  </a:lnTo>
                  <a:lnTo>
                    <a:pt x="195" y="346"/>
                  </a:lnTo>
                  <a:lnTo>
                    <a:pt x="192" y="348"/>
                  </a:lnTo>
                  <a:lnTo>
                    <a:pt x="182" y="348"/>
                  </a:lnTo>
                  <a:lnTo>
                    <a:pt x="173" y="349"/>
                  </a:lnTo>
                  <a:lnTo>
                    <a:pt x="167" y="349"/>
                  </a:lnTo>
                  <a:lnTo>
                    <a:pt x="159" y="349"/>
                  </a:lnTo>
                  <a:lnTo>
                    <a:pt x="154" y="349"/>
                  </a:lnTo>
                  <a:lnTo>
                    <a:pt x="148" y="349"/>
                  </a:lnTo>
                  <a:lnTo>
                    <a:pt x="140" y="349"/>
                  </a:lnTo>
                  <a:lnTo>
                    <a:pt x="135" y="349"/>
                  </a:lnTo>
                  <a:lnTo>
                    <a:pt x="127" y="349"/>
                  </a:lnTo>
                  <a:lnTo>
                    <a:pt x="119" y="348"/>
                  </a:lnTo>
                  <a:lnTo>
                    <a:pt x="112" y="348"/>
                  </a:lnTo>
                  <a:lnTo>
                    <a:pt x="104" y="348"/>
                  </a:lnTo>
                  <a:lnTo>
                    <a:pt x="97" y="346"/>
                  </a:lnTo>
                  <a:lnTo>
                    <a:pt x="89" y="346"/>
                  </a:lnTo>
                  <a:lnTo>
                    <a:pt x="81" y="344"/>
                  </a:lnTo>
                  <a:lnTo>
                    <a:pt x="74" y="344"/>
                  </a:lnTo>
                  <a:lnTo>
                    <a:pt x="58" y="342"/>
                  </a:lnTo>
                  <a:lnTo>
                    <a:pt x="53" y="340"/>
                  </a:lnTo>
                  <a:lnTo>
                    <a:pt x="45" y="340"/>
                  </a:lnTo>
                  <a:lnTo>
                    <a:pt x="34" y="338"/>
                  </a:lnTo>
                  <a:lnTo>
                    <a:pt x="22" y="336"/>
                  </a:lnTo>
                  <a:lnTo>
                    <a:pt x="13" y="334"/>
                  </a:lnTo>
                  <a:lnTo>
                    <a:pt x="5" y="332"/>
                  </a:lnTo>
                  <a:lnTo>
                    <a:pt x="0" y="332"/>
                  </a:lnTo>
                  <a:lnTo>
                    <a:pt x="102" y="272"/>
                  </a:lnTo>
                  <a:lnTo>
                    <a:pt x="106" y="279"/>
                  </a:lnTo>
                  <a:lnTo>
                    <a:pt x="123" y="298"/>
                  </a:lnTo>
                  <a:lnTo>
                    <a:pt x="150" y="313"/>
                  </a:lnTo>
                  <a:close/>
                </a:path>
              </a:pathLst>
            </a:custGeom>
            <a:gradFill rotWithShape="0">
              <a:gsLst>
                <a:gs pos="0">
                  <a:srgbClr val="500F74"/>
                </a:gs>
                <a:gs pos="50000">
                  <a:srgbClr val="AC20FA"/>
                </a:gs>
                <a:gs pos="100000">
                  <a:srgbClr val="500F74"/>
                </a:gs>
              </a:gsLst>
              <a:lin ang="5400000" scaled="1"/>
              <a:tileRect/>
            </a:gradFill>
            <a:ln w="9525">
              <a:noFill/>
            </a:ln>
          </p:spPr>
          <p:txBody>
            <a:bodyPr/>
            <a:p>
              <a:endParaRPr lang="en-US"/>
            </a:p>
          </p:txBody>
        </p:sp>
        <p:sp>
          <p:nvSpPr>
            <p:cNvPr id="5140" name="Freeform 20"/>
            <p:cNvSpPr/>
            <p:nvPr/>
          </p:nvSpPr>
          <p:spPr>
            <a:xfrm>
              <a:off x="672" y="432"/>
              <a:ext cx="465" cy="230"/>
            </a:xfrm>
            <a:custGeom>
              <a:avLst/>
              <a:gdLst/>
              <a:ahLst/>
              <a:cxnLst>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Lst>
              <a:pathLst>
                <a:path w="929" h="460">
                  <a:moveTo>
                    <a:pt x="148" y="316"/>
                  </a:moveTo>
                  <a:lnTo>
                    <a:pt x="152" y="316"/>
                  </a:lnTo>
                  <a:lnTo>
                    <a:pt x="161" y="316"/>
                  </a:lnTo>
                  <a:lnTo>
                    <a:pt x="167" y="316"/>
                  </a:lnTo>
                  <a:lnTo>
                    <a:pt x="174" y="314"/>
                  </a:lnTo>
                  <a:lnTo>
                    <a:pt x="184" y="312"/>
                  </a:lnTo>
                  <a:lnTo>
                    <a:pt x="193" y="310"/>
                  </a:lnTo>
                  <a:lnTo>
                    <a:pt x="212" y="304"/>
                  </a:lnTo>
                  <a:lnTo>
                    <a:pt x="235" y="291"/>
                  </a:lnTo>
                  <a:lnTo>
                    <a:pt x="245" y="283"/>
                  </a:lnTo>
                  <a:lnTo>
                    <a:pt x="251" y="278"/>
                  </a:lnTo>
                  <a:lnTo>
                    <a:pt x="256" y="274"/>
                  </a:lnTo>
                  <a:lnTo>
                    <a:pt x="262" y="268"/>
                  </a:lnTo>
                  <a:lnTo>
                    <a:pt x="266" y="262"/>
                  </a:lnTo>
                  <a:lnTo>
                    <a:pt x="271" y="257"/>
                  </a:lnTo>
                  <a:lnTo>
                    <a:pt x="277" y="249"/>
                  </a:lnTo>
                  <a:lnTo>
                    <a:pt x="281" y="242"/>
                  </a:lnTo>
                  <a:lnTo>
                    <a:pt x="285" y="234"/>
                  </a:lnTo>
                  <a:lnTo>
                    <a:pt x="290" y="228"/>
                  </a:lnTo>
                  <a:lnTo>
                    <a:pt x="294" y="221"/>
                  </a:lnTo>
                  <a:lnTo>
                    <a:pt x="298" y="213"/>
                  </a:lnTo>
                  <a:lnTo>
                    <a:pt x="302" y="207"/>
                  </a:lnTo>
                  <a:lnTo>
                    <a:pt x="306" y="200"/>
                  </a:lnTo>
                  <a:lnTo>
                    <a:pt x="309" y="194"/>
                  </a:lnTo>
                  <a:lnTo>
                    <a:pt x="313" y="188"/>
                  </a:lnTo>
                  <a:lnTo>
                    <a:pt x="315" y="181"/>
                  </a:lnTo>
                  <a:lnTo>
                    <a:pt x="323" y="169"/>
                  </a:lnTo>
                  <a:lnTo>
                    <a:pt x="327" y="164"/>
                  </a:lnTo>
                  <a:lnTo>
                    <a:pt x="328" y="158"/>
                  </a:lnTo>
                  <a:lnTo>
                    <a:pt x="336" y="146"/>
                  </a:lnTo>
                  <a:lnTo>
                    <a:pt x="342" y="135"/>
                  </a:lnTo>
                  <a:lnTo>
                    <a:pt x="349" y="126"/>
                  </a:lnTo>
                  <a:lnTo>
                    <a:pt x="355" y="116"/>
                  </a:lnTo>
                  <a:lnTo>
                    <a:pt x="363" y="108"/>
                  </a:lnTo>
                  <a:lnTo>
                    <a:pt x="380" y="93"/>
                  </a:lnTo>
                  <a:lnTo>
                    <a:pt x="401" y="84"/>
                  </a:lnTo>
                  <a:lnTo>
                    <a:pt x="410" y="80"/>
                  </a:lnTo>
                  <a:lnTo>
                    <a:pt x="422" y="76"/>
                  </a:lnTo>
                  <a:lnTo>
                    <a:pt x="427" y="76"/>
                  </a:lnTo>
                  <a:lnTo>
                    <a:pt x="431" y="74"/>
                  </a:lnTo>
                  <a:lnTo>
                    <a:pt x="441" y="72"/>
                  </a:lnTo>
                  <a:lnTo>
                    <a:pt x="450" y="72"/>
                  </a:lnTo>
                  <a:lnTo>
                    <a:pt x="460" y="70"/>
                  </a:lnTo>
                  <a:lnTo>
                    <a:pt x="467" y="70"/>
                  </a:lnTo>
                  <a:lnTo>
                    <a:pt x="475" y="70"/>
                  </a:lnTo>
                  <a:lnTo>
                    <a:pt x="482" y="70"/>
                  </a:lnTo>
                  <a:lnTo>
                    <a:pt x="488" y="70"/>
                  </a:lnTo>
                  <a:lnTo>
                    <a:pt x="498" y="70"/>
                  </a:lnTo>
                  <a:lnTo>
                    <a:pt x="507" y="72"/>
                  </a:lnTo>
                  <a:lnTo>
                    <a:pt x="505" y="74"/>
                  </a:lnTo>
                  <a:lnTo>
                    <a:pt x="498" y="82"/>
                  </a:lnTo>
                  <a:lnTo>
                    <a:pt x="494" y="86"/>
                  </a:lnTo>
                  <a:lnTo>
                    <a:pt x="488" y="91"/>
                  </a:lnTo>
                  <a:lnTo>
                    <a:pt x="482" y="97"/>
                  </a:lnTo>
                  <a:lnTo>
                    <a:pt x="477" y="103"/>
                  </a:lnTo>
                  <a:lnTo>
                    <a:pt x="471" y="108"/>
                  </a:lnTo>
                  <a:lnTo>
                    <a:pt x="465" y="116"/>
                  </a:lnTo>
                  <a:lnTo>
                    <a:pt x="462" y="124"/>
                  </a:lnTo>
                  <a:lnTo>
                    <a:pt x="458" y="129"/>
                  </a:lnTo>
                  <a:lnTo>
                    <a:pt x="454" y="137"/>
                  </a:lnTo>
                  <a:lnTo>
                    <a:pt x="450" y="145"/>
                  </a:lnTo>
                  <a:lnTo>
                    <a:pt x="450" y="156"/>
                  </a:lnTo>
                  <a:lnTo>
                    <a:pt x="454" y="167"/>
                  </a:lnTo>
                  <a:lnTo>
                    <a:pt x="462" y="173"/>
                  </a:lnTo>
                  <a:lnTo>
                    <a:pt x="473" y="175"/>
                  </a:lnTo>
                  <a:lnTo>
                    <a:pt x="484" y="173"/>
                  </a:lnTo>
                  <a:lnTo>
                    <a:pt x="498" y="169"/>
                  </a:lnTo>
                  <a:lnTo>
                    <a:pt x="511" y="162"/>
                  </a:lnTo>
                  <a:lnTo>
                    <a:pt x="524" y="152"/>
                  </a:lnTo>
                  <a:lnTo>
                    <a:pt x="528" y="146"/>
                  </a:lnTo>
                  <a:lnTo>
                    <a:pt x="532" y="139"/>
                  </a:lnTo>
                  <a:lnTo>
                    <a:pt x="538" y="133"/>
                  </a:lnTo>
                  <a:lnTo>
                    <a:pt x="541" y="124"/>
                  </a:lnTo>
                  <a:lnTo>
                    <a:pt x="547" y="114"/>
                  </a:lnTo>
                  <a:lnTo>
                    <a:pt x="551" y="103"/>
                  </a:lnTo>
                  <a:lnTo>
                    <a:pt x="559" y="93"/>
                  </a:lnTo>
                  <a:lnTo>
                    <a:pt x="564" y="82"/>
                  </a:lnTo>
                  <a:lnTo>
                    <a:pt x="572" y="72"/>
                  </a:lnTo>
                  <a:lnTo>
                    <a:pt x="578" y="61"/>
                  </a:lnTo>
                  <a:lnTo>
                    <a:pt x="585" y="51"/>
                  </a:lnTo>
                  <a:lnTo>
                    <a:pt x="593" y="44"/>
                  </a:lnTo>
                  <a:lnTo>
                    <a:pt x="610" y="32"/>
                  </a:lnTo>
                  <a:lnTo>
                    <a:pt x="617" y="29"/>
                  </a:lnTo>
                  <a:lnTo>
                    <a:pt x="623" y="29"/>
                  </a:lnTo>
                  <a:lnTo>
                    <a:pt x="627" y="29"/>
                  </a:lnTo>
                  <a:lnTo>
                    <a:pt x="636" y="31"/>
                  </a:lnTo>
                  <a:lnTo>
                    <a:pt x="646" y="34"/>
                  </a:lnTo>
                  <a:lnTo>
                    <a:pt x="657" y="50"/>
                  </a:lnTo>
                  <a:lnTo>
                    <a:pt x="657" y="69"/>
                  </a:lnTo>
                  <a:lnTo>
                    <a:pt x="654" y="78"/>
                  </a:lnTo>
                  <a:lnTo>
                    <a:pt x="648" y="88"/>
                  </a:lnTo>
                  <a:lnTo>
                    <a:pt x="642" y="99"/>
                  </a:lnTo>
                  <a:lnTo>
                    <a:pt x="635" y="108"/>
                  </a:lnTo>
                  <a:lnTo>
                    <a:pt x="629" y="118"/>
                  </a:lnTo>
                  <a:lnTo>
                    <a:pt x="621" y="127"/>
                  </a:lnTo>
                  <a:lnTo>
                    <a:pt x="616" y="137"/>
                  </a:lnTo>
                  <a:lnTo>
                    <a:pt x="612" y="146"/>
                  </a:lnTo>
                  <a:lnTo>
                    <a:pt x="606" y="162"/>
                  </a:lnTo>
                  <a:lnTo>
                    <a:pt x="610" y="171"/>
                  </a:lnTo>
                  <a:lnTo>
                    <a:pt x="617" y="171"/>
                  </a:lnTo>
                  <a:lnTo>
                    <a:pt x="625" y="167"/>
                  </a:lnTo>
                  <a:lnTo>
                    <a:pt x="636" y="160"/>
                  </a:lnTo>
                  <a:lnTo>
                    <a:pt x="642" y="154"/>
                  </a:lnTo>
                  <a:lnTo>
                    <a:pt x="650" y="146"/>
                  </a:lnTo>
                  <a:lnTo>
                    <a:pt x="655" y="139"/>
                  </a:lnTo>
                  <a:lnTo>
                    <a:pt x="663" y="131"/>
                  </a:lnTo>
                  <a:lnTo>
                    <a:pt x="671" y="124"/>
                  </a:lnTo>
                  <a:lnTo>
                    <a:pt x="678" y="114"/>
                  </a:lnTo>
                  <a:lnTo>
                    <a:pt x="682" y="110"/>
                  </a:lnTo>
                  <a:lnTo>
                    <a:pt x="686" y="105"/>
                  </a:lnTo>
                  <a:lnTo>
                    <a:pt x="690" y="101"/>
                  </a:lnTo>
                  <a:lnTo>
                    <a:pt x="694" y="97"/>
                  </a:lnTo>
                  <a:lnTo>
                    <a:pt x="697" y="91"/>
                  </a:lnTo>
                  <a:lnTo>
                    <a:pt x="701" y="88"/>
                  </a:lnTo>
                  <a:lnTo>
                    <a:pt x="705" y="82"/>
                  </a:lnTo>
                  <a:lnTo>
                    <a:pt x="709" y="78"/>
                  </a:lnTo>
                  <a:lnTo>
                    <a:pt x="718" y="69"/>
                  </a:lnTo>
                  <a:lnTo>
                    <a:pt x="722" y="63"/>
                  </a:lnTo>
                  <a:lnTo>
                    <a:pt x="726" y="59"/>
                  </a:lnTo>
                  <a:lnTo>
                    <a:pt x="730" y="55"/>
                  </a:lnTo>
                  <a:lnTo>
                    <a:pt x="733" y="50"/>
                  </a:lnTo>
                  <a:lnTo>
                    <a:pt x="741" y="42"/>
                  </a:lnTo>
                  <a:lnTo>
                    <a:pt x="751" y="34"/>
                  </a:lnTo>
                  <a:lnTo>
                    <a:pt x="758" y="27"/>
                  </a:lnTo>
                  <a:lnTo>
                    <a:pt x="771" y="13"/>
                  </a:lnTo>
                  <a:lnTo>
                    <a:pt x="787" y="6"/>
                  </a:lnTo>
                  <a:lnTo>
                    <a:pt x="798" y="0"/>
                  </a:lnTo>
                  <a:lnTo>
                    <a:pt x="809" y="2"/>
                  </a:lnTo>
                  <a:lnTo>
                    <a:pt x="819" y="8"/>
                  </a:lnTo>
                  <a:lnTo>
                    <a:pt x="827" y="29"/>
                  </a:lnTo>
                  <a:lnTo>
                    <a:pt x="823" y="48"/>
                  </a:lnTo>
                  <a:lnTo>
                    <a:pt x="817" y="59"/>
                  </a:lnTo>
                  <a:lnTo>
                    <a:pt x="809" y="70"/>
                  </a:lnTo>
                  <a:lnTo>
                    <a:pt x="802" y="80"/>
                  </a:lnTo>
                  <a:lnTo>
                    <a:pt x="796" y="86"/>
                  </a:lnTo>
                  <a:lnTo>
                    <a:pt x="790" y="91"/>
                  </a:lnTo>
                  <a:lnTo>
                    <a:pt x="785" y="95"/>
                  </a:lnTo>
                  <a:lnTo>
                    <a:pt x="781" y="101"/>
                  </a:lnTo>
                  <a:lnTo>
                    <a:pt x="775" y="107"/>
                  </a:lnTo>
                  <a:lnTo>
                    <a:pt x="770" y="110"/>
                  </a:lnTo>
                  <a:lnTo>
                    <a:pt x="747" y="129"/>
                  </a:lnTo>
                  <a:lnTo>
                    <a:pt x="743" y="133"/>
                  </a:lnTo>
                  <a:lnTo>
                    <a:pt x="737" y="139"/>
                  </a:lnTo>
                  <a:lnTo>
                    <a:pt x="733" y="143"/>
                  </a:lnTo>
                  <a:lnTo>
                    <a:pt x="730" y="146"/>
                  </a:lnTo>
                  <a:lnTo>
                    <a:pt x="722" y="152"/>
                  </a:lnTo>
                  <a:lnTo>
                    <a:pt x="718" y="160"/>
                  </a:lnTo>
                  <a:lnTo>
                    <a:pt x="718" y="164"/>
                  </a:lnTo>
                  <a:lnTo>
                    <a:pt x="724" y="162"/>
                  </a:lnTo>
                  <a:lnTo>
                    <a:pt x="732" y="156"/>
                  </a:lnTo>
                  <a:lnTo>
                    <a:pt x="752" y="141"/>
                  </a:lnTo>
                  <a:lnTo>
                    <a:pt x="781" y="122"/>
                  </a:lnTo>
                  <a:lnTo>
                    <a:pt x="813" y="103"/>
                  </a:lnTo>
                  <a:lnTo>
                    <a:pt x="844" y="86"/>
                  </a:lnTo>
                  <a:lnTo>
                    <a:pt x="859" y="80"/>
                  </a:lnTo>
                  <a:lnTo>
                    <a:pt x="874" y="76"/>
                  </a:lnTo>
                  <a:lnTo>
                    <a:pt x="880" y="76"/>
                  </a:lnTo>
                  <a:lnTo>
                    <a:pt x="886" y="76"/>
                  </a:lnTo>
                  <a:lnTo>
                    <a:pt x="897" y="80"/>
                  </a:lnTo>
                  <a:lnTo>
                    <a:pt x="905" y="84"/>
                  </a:lnTo>
                  <a:lnTo>
                    <a:pt x="912" y="89"/>
                  </a:lnTo>
                  <a:lnTo>
                    <a:pt x="924" y="99"/>
                  </a:lnTo>
                  <a:lnTo>
                    <a:pt x="929" y="120"/>
                  </a:lnTo>
                  <a:lnTo>
                    <a:pt x="927" y="129"/>
                  </a:lnTo>
                  <a:lnTo>
                    <a:pt x="922" y="137"/>
                  </a:lnTo>
                  <a:lnTo>
                    <a:pt x="912" y="145"/>
                  </a:lnTo>
                  <a:lnTo>
                    <a:pt x="901" y="148"/>
                  </a:lnTo>
                  <a:lnTo>
                    <a:pt x="895" y="150"/>
                  </a:lnTo>
                  <a:lnTo>
                    <a:pt x="889" y="150"/>
                  </a:lnTo>
                  <a:lnTo>
                    <a:pt x="876" y="152"/>
                  </a:lnTo>
                  <a:lnTo>
                    <a:pt x="870" y="154"/>
                  </a:lnTo>
                  <a:lnTo>
                    <a:pt x="865" y="154"/>
                  </a:lnTo>
                  <a:lnTo>
                    <a:pt x="855" y="156"/>
                  </a:lnTo>
                  <a:lnTo>
                    <a:pt x="842" y="162"/>
                  </a:lnTo>
                  <a:lnTo>
                    <a:pt x="840" y="165"/>
                  </a:lnTo>
                  <a:lnTo>
                    <a:pt x="842" y="171"/>
                  </a:lnTo>
                  <a:lnTo>
                    <a:pt x="857" y="190"/>
                  </a:lnTo>
                  <a:lnTo>
                    <a:pt x="874" y="219"/>
                  </a:lnTo>
                  <a:lnTo>
                    <a:pt x="882" y="242"/>
                  </a:lnTo>
                  <a:lnTo>
                    <a:pt x="880" y="243"/>
                  </a:lnTo>
                  <a:lnTo>
                    <a:pt x="876" y="247"/>
                  </a:lnTo>
                  <a:lnTo>
                    <a:pt x="870" y="247"/>
                  </a:lnTo>
                  <a:lnTo>
                    <a:pt x="863" y="247"/>
                  </a:lnTo>
                  <a:lnTo>
                    <a:pt x="853" y="245"/>
                  </a:lnTo>
                  <a:lnTo>
                    <a:pt x="846" y="242"/>
                  </a:lnTo>
                  <a:lnTo>
                    <a:pt x="836" y="240"/>
                  </a:lnTo>
                  <a:lnTo>
                    <a:pt x="828" y="234"/>
                  </a:lnTo>
                  <a:lnTo>
                    <a:pt x="811" y="226"/>
                  </a:lnTo>
                  <a:lnTo>
                    <a:pt x="796" y="217"/>
                  </a:lnTo>
                  <a:lnTo>
                    <a:pt x="783" y="209"/>
                  </a:lnTo>
                  <a:lnTo>
                    <a:pt x="770" y="204"/>
                  </a:lnTo>
                  <a:lnTo>
                    <a:pt x="760" y="204"/>
                  </a:lnTo>
                  <a:lnTo>
                    <a:pt x="751" y="209"/>
                  </a:lnTo>
                  <a:lnTo>
                    <a:pt x="749" y="215"/>
                  </a:lnTo>
                  <a:lnTo>
                    <a:pt x="749" y="223"/>
                  </a:lnTo>
                  <a:lnTo>
                    <a:pt x="752" y="240"/>
                  </a:lnTo>
                  <a:lnTo>
                    <a:pt x="775" y="281"/>
                  </a:lnTo>
                  <a:lnTo>
                    <a:pt x="794" y="321"/>
                  </a:lnTo>
                  <a:lnTo>
                    <a:pt x="794" y="337"/>
                  </a:lnTo>
                  <a:lnTo>
                    <a:pt x="792" y="340"/>
                  </a:lnTo>
                  <a:lnTo>
                    <a:pt x="787" y="344"/>
                  </a:lnTo>
                  <a:lnTo>
                    <a:pt x="779" y="346"/>
                  </a:lnTo>
                  <a:lnTo>
                    <a:pt x="771" y="346"/>
                  </a:lnTo>
                  <a:lnTo>
                    <a:pt x="764" y="342"/>
                  </a:lnTo>
                  <a:lnTo>
                    <a:pt x="754" y="338"/>
                  </a:lnTo>
                  <a:lnTo>
                    <a:pt x="739" y="327"/>
                  </a:lnTo>
                  <a:lnTo>
                    <a:pt x="724" y="314"/>
                  </a:lnTo>
                  <a:lnTo>
                    <a:pt x="707" y="299"/>
                  </a:lnTo>
                  <a:lnTo>
                    <a:pt x="692" y="285"/>
                  </a:lnTo>
                  <a:lnTo>
                    <a:pt x="661" y="268"/>
                  </a:lnTo>
                  <a:lnTo>
                    <a:pt x="646" y="268"/>
                  </a:lnTo>
                  <a:lnTo>
                    <a:pt x="635" y="270"/>
                  </a:lnTo>
                  <a:lnTo>
                    <a:pt x="625" y="276"/>
                  </a:lnTo>
                  <a:lnTo>
                    <a:pt x="623" y="278"/>
                  </a:lnTo>
                  <a:lnTo>
                    <a:pt x="621" y="283"/>
                  </a:lnTo>
                  <a:lnTo>
                    <a:pt x="619" y="291"/>
                  </a:lnTo>
                  <a:lnTo>
                    <a:pt x="621" y="302"/>
                  </a:lnTo>
                  <a:lnTo>
                    <a:pt x="636" y="327"/>
                  </a:lnTo>
                  <a:lnTo>
                    <a:pt x="659" y="346"/>
                  </a:lnTo>
                  <a:lnTo>
                    <a:pt x="673" y="352"/>
                  </a:lnTo>
                  <a:lnTo>
                    <a:pt x="682" y="357"/>
                  </a:lnTo>
                  <a:lnTo>
                    <a:pt x="694" y="363"/>
                  </a:lnTo>
                  <a:lnTo>
                    <a:pt x="703" y="371"/>
                  </a:lnTo>
                  <a:lnTo>
                    <a:pt x="720" y="394"/>
                  </a:lnTo>
                  <a:lnTo>
                    <a:pt x="722" y="409"/>
                  </a:lnTo>
                  <a:lnTo>
                    <a:pt x="716" y="422"/>
                  </a:lnTo>
                  <a:lnTo>
                    <a:pt x="705" y="434"/>
                  </a:lnTo>
                  <a:lnTo>
                    <a:pt x="690" y="443"/>
                  </a:lnTo>
                  <a:lnTo>
                    <a:pt x="680" y="447"/>
                  </a:lnTo>
                  <a:lnTo>
                    <a:pt x="671" y="449"/>
                  </a:lnTo>
                  <a:lnTo>
                    <a:pt x="661" y="451"/>
                  </a:lnTo>
                  <a:lnTo>
                    <a:pt x="652" y="451"/>
                  </a:lnTo>
                  <a:lnTo>
                    <a:pt x="642" y="449"/>
                  </a:lnTo>
                  <a:lnTo>
                    <a:pt x="635" y="445"/>
                  </a:lnTo>
                  <a:lnTo>
                    <a:pt x="625" y="441"/>
                  </a:lnTo>
                  <a:lnTo>
                    <a:pt x="617" y="435"/>
                  </a:lnTo>
                  <a:lnTo>
                    <a:pt x="602" y="420"/>
                  </a:lnTo>
                  <a:lnTo>
                    <a:pt x="587" y="399"/>
                  </a:lnTo>
                  <a:lnTo>
                    <a:pt x="557" y="357"/>
                  </a:lnTo>
                  <a:lnTo>
                    <a:pt x="528" y="325"/>
                  </a:lnTo>
                  <a:lnTo>
                    <a:pt x="517" y="318"/>
                  </a:lnTo>
                  <a:lnTo>
                    <a:pt x="505" y="319"/>
                  </a:lnTo>
                  <a:lnTo>
                    <a:pt x="501" y="323"/>
                  </a:lnTo>
                  <a:lnTo>
                    <a:pt x="500" y="329"/>
                  </a:lnTo>
                  <a:lnTo>
                    <a:pt x="503" y="340"/>
                  </a:lnTo>
                  <a:lnTo>
                    <a:pt x="528" y="373"/>
                  </a:lnTo>
                  <a:lnTo>
                    <a:pt x="543" y="388"/>
                  </a:lnTo>
                  <a:lnTo>
                    <a:pt x="555" y="405"/>
                  </a:lnTo>
                  <a:lnTo>
                    <a:pt x="560" y="420"/>
                  </a:lnTo>
                  <a:lnTo>
                    <a:pt x="557" y="434"/>
                  </a:lnTo>
                  <a:lnTo>
                    <a:pt x="551" y="439"/>
                  </a:lnTo>
                  <a:lnTo>
                    <a:pt x="541" y="445"/>
                  </a:lnTo>
                  <a:lnTo>
                    <a:pt x="530" y="449"/>
                  </a:lnTo>
                  <a:lnTo>
                    <a:pt x="524" y="451"/>
                  </a:lnTo>
                  <a:lnTo>
                    <a:pt x="517" y="453"/>
                  </a:lnTo>
                  <a:lnTo>
                    <a:pt x="509" y="454"/>
                  </a:lnTo>
                  <a:lnTo>
                    <a:pt x="501" y="456"/>
                  </a:lnTo>
                  <a:lnTo>
                    <a:pt x="494" y="456"/>
                  </a:lnTo>
                  <a:lnTo>
                    <a:pt x="484" y="458"/>
                  </a:lnTo>
                  <a:lnTo>
                    <a:pt x="475" y="458"/>
                  </a:lnTo>
                  <a:lnTo>
                    <a:pt x="465" y="460"/>
                  </a:lnTo>
                  <a:lnTo>
                    <a:pt x="458" y="460"/>
                  </a:lnTo>
                  <a:lnTo>
                    <a:pt x="448" y="460"/>
                  </a:lnTo>
                  <a:lnTo>
                    <a:pt x="439" y="460"/>
                  </a:lnTo>
                  <a:lnTo>
                    <a:pt x="429" y="458"/>
                  </a:lnTo>
                  <a:lnTo>
                    <a:pt x="420" y="458"/>
                  </a:lnTo>
                  <a:lnTo>
                    <a:pt x="410" y="458"/>
                  </a:lnTo>
                  <a:lnTo>
                    <a:pt x="401" y="456"/>
                  </a:lnTo>
                  <a:lnTo>
                    <a:pt x="391" y="454"/>
                  </a:lnTo>
                  <a:lnTo>
                    <a:pt x="384" y="453"/>
                  </a:lnTo>
                  <a:lnTo>
                    <a:pt x="374" y="451"/>
                  </a:lnTo>
                  <a:lnTo>
                    <a:pt x="366" y="447"/>
                  </a:lnTo>
                  <a:lnTo>
                    <a:pt x="359" y="445"/>
                  </a:lnTo>
                  <a:lnTo>
                    <a:pt x="346" y="437"/>
                  </a:lnTo>
                  <a:lnTo>
                    <a:pt x="332" y="430"/>
                  </a:lnTo>
                  <a:lnTo>
                    <a:pt x="323" y="418"/>
                  </a:lnTo>
                  <a:lnTo>
                    <a:pt x="306" y="399"/>
                  </a:lnTo>
                  <a:lnTo>
                    <a:pt x="287" y="386"/>
                  </a:lnTo>
                  <a:lnTo>
                    <a:pt x="268" y="378"/>
                  </a:lnTo>
                  <a:lnTo>
                    <a:pt x="258" y="375"/>
                  </a:lnTo>
                  <a:lnTo>
                    <a:pt x="249" y="373"/>
                  </a:lnTo>
                  <a:lnTo>
                    <a:pt x="239" y="371"/>
                  </a:lnTo>
                  <a:lnTo>
                    <a:pt x="232" y="369"/>
                  </a:lnTo>
                  <a:lnTo>
                    <a:pt x="216" y="369"/>
                  </a:lnTo>
                  <a:lnTo>
                    <a:pt x="207" y="369"/>
                  </a:lnTo>
                  <a:lnTo>
                    <a:pt x="205" y="369"/>
                  </a:lnTo>
                  <a:lnTo>
                    <a:pt x="334" y="331"/>
                  </a:lnTo>
                  <a:lnTo>
                    <a:pt x="509" y="418"/>
                  </a:lnTo>
                  <a:lnTo>
                    <a:pt x="374" y="316"/>
                  </a:lnTo>
                  <a:lnTo>
                    <a:pt x="530" y="270"/>
                  </a:lnTo>
                  <a:lnTo>
                    <a:pt x="655" y="409"/>
                  </a:lnTo>
                  <a:lnTo>
                    <a:pt x="562" y="259"/>
                  </a:lnTo>
                  <a:lnTo>
                    <a:pt x="663" y="224"/>
                  </a:lnTo>
                  <a:lnTo>
                    <a:pt x="764" y="314"/>
                  </a:lnTo>
                  <a:lnTo>
                    <a:pt x="692" y="215"/>
                  </a:lnTo>
                  <a:lnTo>
                    <a:pt x="771" y="183"/>
                  </a:lnTo>
                  <a:lnTo>
                    <a:pt x="846" y="215"/>
                  </a:lnTo>
                  <a:lnTo>
                    <a:pt x="789" y="167"/>
                  </a:lnTo>
                  <a:lnTo>
                    <a:pt x="889" y="107"/>
                  </a:lnTo>
                  <a:lnTo>
                    <a:pt x="754" y="167"/>
                  </a:lnTo>
                  <a:lnTo>
                    <a:pt x="646" y="209"/>
                  </a:lnTo>
                  <a:lnTo>
                    <a:pt x="794" y="44"/>
                  </a:lnTo>
                  <a:lnTo>
                    <a:pt x="604" y="217"/>
                  </a:lnTo>
                  <a:lnTo>
                    <a:pt x="520" y="242"/>
                  </a:lnTo>
                  <a:lnTo>
                    <a:pt x="623" y="67"/>
                  </a:lnTo>
                  <a:lnTo>
                    <a:pt x="481" y="249"/>
                  </a:lnTo>
                  <a:lnTo>
                    <a:pt x="359" y="287"/>
                  </a:lnTo>
                  <a:lnTo>
                    <a:pt x="412" y="126"/>
                  </a:lnTo>
                  <a:lnTo>
                    <a:pt x="321" y="299"/>
                  </a:lnTo>
                  <a:lnTo>
                    <a:pt x="306" y="306"/>
                  </a:lnTo>
                  <a:lnTo>
                    <a:pt x="289" y="312"/>
                  </a:lnTo>
                  <a:lnTo>
                    <a:pt x="268" y="321"/>
                  </a:lnTo>
                  <a:lnTo>
                    <a:pt x="245" y="329"/>
                  </a:lnTo>
                  <a:lnTo>
                    <a:pt x="222" y="338"/>
                  </a:lnTo>
                  <a:lnTo>
                    <a:pt x="216" y="340"/>
                  </a:lnTo>
                  <a:lnTo>
                    <a:pt x="211" y="342"/>
                  </a:lnTo>
                  <a:lnTo>
                    <a:pt x="205" y="342"/>
                  </a:lnTo>
                  <a:lnTo>
                    <a:pt x="201" y="344"/>
                  </a:lnTo>
                  <a:lnTo>
                    <a:pt x="195" y="346"/>
                  </a:lnTo>
                  <a:lnTo>
                    <a:pt x="190" y="348"/>
                  </a:lnTo>
                  <a:lnTo>
                    <a:pt x="180" y="350"/>
                  </a:lnTo>
                  <a:lnTo>
                    <a:pt x="171" y="350"/>
                  </a:lnTo>
                  <a:lnTo>
                    <a:pt x="165" y="352"/>
                  </a:lnTo>
                  <a:lnTo>
                    <a:pt x="159" y="352"/>
                  </a:lnTo>
                  <a:lnTo>
                    <a:pt x="154" y="352"/>
                  </a:lnTo>
                  <a:lnTo>
                    <a:pt x="148" y="352"/>
                  </a:lnTo>
                  <a:lnTo>
                    <a:pt x="140" y="352"/>
                  </a:lnTo>
                  <a:lnTo>
                    <a:pt x="133" y="350"/>
                  </a:lnTo>
                  <a:lnTo>
                    <a:pt x="125" y="350"/>
                  </a:lnTo>
                  <a:lnTo>
                    <a:pt x="117" y="350"/>
                  </a:lnTo>
                  <a:lnTo>
                    <a:pt x="112" y="348"/>
                  </a:lnTo>
                  <a:lnTo>
                    <a:pt x="104" y="348"/>
                  </a:lnTo>
                  <a:lnTo>
                    <a:pt x="97" y="346"/>
                  </a:lnTo>
                  <a:lnTo>
                    <a:pt x="87" y="346"/>
                  </a:lnTo>
                  <a:lnTo>
                    <a:pt x="79" y="344"/>
                  </a:lnTo>
                  <a:lnTo>
                    <a:pt x="74" y="344"/>
                  </a:lnTo>
                  <a:lnTo>
                    <a:pt x="58" y="342"/>
                  </a:lnTo>
                  <a:lnTo>
                    <a:pt x="51" y="340"/>
                  </a:lnTo>
                  <a:lnTo>
                    <a:pt x="45" y="340"/>
                  </a:lnTo>
                  <a:lnTo>
                    <a:pt x="32" y="338"/>
                  </a:lnTo>
                  <a:lnTo>
                    <a:pt x="20" y="337"/>
                  </a:lnTo>
                  <a:lnTo>
                    <a:pt x="13" y="335"/>
                  </a:lnTo>
                  <a:lnTo>
                    <a:pt x="5" y="335"/>
                  </a:lnTo>
                  <a:lnTo>
                    <a:pt x="0" y="333"/>
                  </a:lnTo>
                  <a:lnTo>
                    <a:pt x="102" y="272"/>
                  </a:lnTo>
                  <a:lnTo>
                    <a:pt x="104" y="281"/>
                  </a:lnTo>
                  <a:lnTo>
                    <a:pt x="121" y="299"/>
                  </a:lnTo>
                  <a:lnTo>
                    <a:pt x="148" y="316"/>
                  </a:lnTo>
                  <a:close/>
                </a:path>
              </a:pathLst>
            </a:custGeom>
            <a:gradFill rotWithShape="0">
              <a:gsLst>
                <a:gs pos="0">
                  <a:srgbClr val="500F74"/>
                </a:gs>
                <a:gs pos="50000">
                  <a:srgbClr val="AC20FA"/>
                </a:gs>
                <a:gs pos="100000">
                  <a:srgbClr val="500F74"/>
                </a:gs>
              </a:gsLst>
              <a:lin ang="5400000" scaled="1"/>
              <a:tileRect/>
            </a:gradFill>
            <a:ln w="9525">
              <a:noFill/>
            </a:ln>
          </p:spPr>
          <p:txBody>
            <a:bodyPr/>
            <a:p>
              <a:endParaRPr lang="en-US"/>
            </a:p>
          </p:txBody>
        </p:sp>
        <p:sp>
          <p:nvSpPr>
            <p:cNvPr id="5141" name="Freeform 21"/>
            <p:cNvSpPr/>
            <p:nvPr/>
          </p:nvSpPr>
          <p:spPr>
            <a:xfrm rot="4272610">
              <a:off x="555" y="672"/>
              <a:ext cx="464" cy="230"/>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pathLst>
                <a:path w="930" h="460">
                  <a:moveTo>
                    <a:pt x="149" y="316"/>
                  </a:moveTo>
                  <a:lnTo>
                    <a:pt x="152" y="316"/>
                  </a:lnTo>
                  <a:lnTo>
                    <a:pt x="162" y="316"/>
                  </a:lnTo>
                  <a:lnTo>
                    <a:pt x="168" y="316"/>
                  </a:lnTo>
                  <a:lnTo>
                    <a:pt x="175" y="316"/>
                  </a:lnTo>
                  <a:lnTo>
                    <a:pt x="185" y="314"/>
                  </a:lnTo>
                  <a:lnTo>
                    <a:pt x="192" y="312"/>
                  </a:lnTo>
                  <a:lnTo>
                    <a:pt x="213" y="305"/>
                  </a:lnTo>
                  <a:lnTo>
                    <a:pt x="234" y="291"/>
                  </a:lnTo>
                  <a:lnTo>
                    <a:pt x="246" y="284"/>
                  </a:lnTo>
                  <a:lnTo>
                    <a:pt x="251" y="280"/>
                  </a:lnTo>
                  <a:lnTo>
                    <a:pt x="255" y="274"/>
                  </a:lnTo>
                  <a:lnTo>
                    <a:pt x="261" y="268"/>
                  </a:lnTo>
                  <a:lnTo>
                    <a:pt x="266" y="263"/>
                  </a:lnTo>
                  <a:lnTo>
                    <a:pt x="272" y="257"/>
                  </a:lnTo>
                  <a:lnTo>
                    <a:pt x="276" y="249"/>
                  </a:lnTo>
                  <a:lnTo>
                    <a:pt x="282" y="242"/>
                  </a:lnTo>
                  <a:lnTo>
                    <a:pt x="285" y="236"/>
                  </a:lnTo>
                  <a:lnTo>
                    <a:pt x="289" y="229"/>
                  </a:lnTo>
                  <a:lnTo>
                    <a:pt x="293" y="221"/>
                  </a:lnTo>
                  <a:lnTo>
                    <a:pt x="299" y="215"/>
                  </a:lnTo>
                  <a:lnTo>
                    <a:pt x="303" y="208"/>
                  </a:lnTo>
                  <a:lnTo>
                    <a:pt x="306" y="202"/>
                  </a:lnTo>
                  <a:lnTo>
                    <a:pt x="310" y="194"/>
                  </a:lnTo>
                  <a:lnTo>
                    <a:pt x="312" y="189"/>
                  </a:lnTo>
                  <a:lnTo>
                    <a:pt x="316" y="183"/>
                  </a:lnTo>
                  <a:lnTo>
                    <a:pt x="323" y="170"/>
                  </a:lnTo>
                  <a:lnTo>
                    <a:pt x="325" y="164"/>
                  </a:lnTo>
                  <a:lnTo>
                    <a:pt x="329" y="158"/>
                  </a:lnTo>
                  <a:lnTo>
                    <a:pt x="337" y="147"/>
                  </a:lnTo>
                  <a:lnTo>
                    <a:pt x="342" y="135"/>
                  </a:lnTo>
                  <a:lnTo>
                    <a:pt x="348" y="126"/>
                  </a:lnTo>
                  <a:lnTo>
                    <a:pt x="356" y="118"/>
                  </a:lnTo>
                  <a:lnTo>
                    <a:pt x="363" y="109"/>
                  </a:lnTo>
                  <a:lnTo>
                    <a:pt x="381" y="96"/>
                  </a:lnTo>
                  <a:lnTo>
                    <a:pt x="400" y="84"/>
                  </a:lnTo>
                  <a:lnTo>
                    <a:pt x="411" y="80"/>
                  </a:lnTo>
                  <a:lnTo>
                    <a:pt x="422" y="78"/>
                  </a:lnTo>
                  <a:lnTo>
                    <a:pt x="426" y="77"/>
                  </a:lnTo>
                  <a:lnTo>
                    <a:pt x="432" y="75"/>
                  </a:lnTo>
                  <a:lnTo>
                    <a:pt x="441" y="75"/>
                  </a:lnTo>
                  <a:lnTo>
                    <a:pt x="451" y="73"/>
                  </a:lnTo>
                  <a:lnTo>
                    <a:pt x="460" y="71"/>
                  </a:lnTo>
                  <a:lnTo>
                    <a:pt x="468" y="71"/>
                  </a:lnTo>
                  <a:lnTo>
                    <a:pt x="476" y="71"/>
                  </a:lnTo>
                  <a:lnTo>
                    <a:pt x="483" y="71"/>
                  </a:lnTo>
                  <a:lnTo>
                    <a:pt x="489" y="71"/>
                  </a:lnTo>
                  <a:lnTo>
                    <a:pt x="498" y="73"/>
                  </a:lnTo>
                  <a:lnTo>
                    <a:pt x="508" y="73"/>
                  </a:lnTo>
                  <a:lnTo>
                    <a:pt x="504" y="75"/>
                  </a:lnTo>
                  <a:lnTo>
                    <a:pt x="498" y="82"/>
                  </a:lnTo>
                  <a:lnTo>
                    <a:pt x="493" y="86"/>
                  </a:lnTo>
                  <a:lnTo>
                    <a:pt x="487" y="92"/>
                  </a:lnTo>
                  <a:lnTo>
                    <a:pt x="481" y="97"/>
                  </a:lnTo>
                  <a:lnTo>
                    <a:pt x="477" y="103"/>
                  </a:lnTo>
                  <a:lnTo>
                    <a:pt x="472" y="111"/>
                  </a:lnTo>
                  <a:lnTo>
                    <a:pt x="466" y="116"/>
                  </a:lnTo>
                  <a:lnTo>
                    <a:pt x="460" y="124"/>
                  </a:lnTo>
                  <a:lnTo>
                    <a:pt x="457" y="132"/>
                  </a:lnTo>
                  <a:lnTo>
                    <a:pt x="453" y="137"/>
                  </a:lnTo>
                  <a:lnTo>
                    <a:pt x="451" y="145"/>
                  </a:lnTo>
                  <a:lnTo>
                    <a:pt x="451" y="158"/>
                  </a:lnTo>
                  <a:lnTo>
                    <a:pt x="455" y="168"/>
                  </a:lnTo>
                  <a:lnTo>
                    <a:pt x="462" y="173"/>
                  </a:lnTo>
                  <a:lnTo>
                    <a:pt x="472" y="175"/>
                  </a:lnTo>
                  <a:lnTo>
                    <a:pt x="485" y="173"/>
                  </a:lnTo>
                  <a:lnTo>
                    <a:pt x="498" y="170"/>
                  </a:lnTo>
                  <a:lnTo>
                    <a:pt x="512" y="162"/>
                  </a:lnTo>
                  <a:lnTo>
                    <a:pt x="523" y="153"/>
                  </a:lnTo>
                  <a:lnTo>
                    <a:pt x="529" y="147"/>
                  </a:lnTo>
                  <a:lnTo>
                    <a:pt x="533" y="141"/>
                  </a:lnTo>
                  <a:lnTo>
                    <a:pt x="536" y="134"/>
                  </a:lnTo>
                  <a:lnTo>
                    <a:pt x="542" y="124"/>
                  </a:lnTo>
                  <a:lnTo>
                    <a:pt x="546" y="115"/>
                  </a:lnTo>
                  <a:lnTo>
                    <a:pt x="552" y="105"/>
                  </a:lnTo>
                  <a:lnTo>
                    <a:pt x="557" y="94"/>
                  </a:lnTo>
                  <a:lnTo>
                    <a:pt x="565" y="82"/>
                  </a:lnTo>
                  <a:lnTo>
                    <a:pt x="571" y="73"/>
                  </a:lnTo>
                  <a:lnTo>
                    <a:pt x="578" y="61"/>
                  </a:lnTo>
                  <a:lnTo>
                    <a:pt x="586" y="52"/>
                  </a:lnTo>
                  <a:lnTo>
                    <a:pt x="593" y="44"/>
                  </a:lnTo>
                  <a:lnTo>
                    <a:pt x="611" y="33"/>
                  </a:lnTo>
                  <a:lnTo>
                    <a:pt x="618" y="31"/>
                  </a:lnTo>
                  <a:lnTo>
                    <a:pt x="622" y="29"/>
                  </a:lnTo>
                  <a:lnTo>
                    <a:pt x="628" y="29"/>
                  </a:lnTo>
                  <a:lnTo>
                    <a:pt x="635" y="31"/>
                  </a:lnTo>
                  <a:lnTo>
                    <a:pt x="645" y="37"/>
                  </a:lnTo>
                  <a:lnTo>
                    <a:pt x="656" y="50"/>
                  </a:lnTo>
                  <a:lnTo>
                    <a:pt x="656" y="69"/>
                  </a:lnTo>
                  <a:lnTo>
                    <a:pt x="654" y="78"/>
                  </a:lnTo>
                  <a:lnTo>
                    <a:pt x="649" y="88"/>
                  </a:lnTo>
                  <a:lnTo>
                    <a:pt x="643" y="99"/>
                  </a:lnTo>
                  <a:lnTo>
                    <a:pt x="635" y="109"/>
                  </a:lnTo>
                  <a:lnTo>
                    <a:pt x="628" y="118"/>
                  </a:lnTo>
                  <a:lnTo>
                    <a:pt x="622" y="130"/>
                  </a:lnTo>
                  <a:lnTo>
                    <a:pt x="616" y="137"/>
                  </a:lnTo>
                  <a:lnTo>
                    <a:pt x="611" y="147"/>
                  </a:lnTo>
                  <a:lnTo>
                    <a:pt x="607" y="162"/>
                  </a:lnTo>
                  <a:lnTo>
                    <a:pt x="611" y="172"/>
                  </a:lnTo>
                  <a:lnTo>
                    <a:pt x="618" y="173"/>
                  </a:lnTo>
                  <a:lnTo>
                    <a:pt x="626" y="168"/>
                  </a:lnTo>
                  <a:lnTo>
                    <a:pt x="637" y="160"/>
                  </a:lnTo>
                  <a:lnTo>
                    <a:pt x="643" y="154"/>
                  </a:lnTo>
                  <a:lnTo>
                    <a:pt x="649" y="147"/>
                  </a:lnTo>
                  <a:lnTo>
                    <a:pt x="656" y="141"/>
                  </a:lnTo>
                  <a:lnTo>
                    <a:pt x="664" y="132"/>
                  </a:lnTo>
                  <a:lnTo>
                    <a:pt x="670" y="124"/>
                  </a:lnTo>
                  <a:lnTo>
                    <a:pt x="677" y="115"/>
                  </a:lnTo>
                  <a:lnTo>
                    <a:pt x="681" y="111"/>
                  </a:lnTo>
                  <a:lnTo>
                    <a:pt x="685" y="105"/>
                  </a:lnTo>
                  <a:lnTo>
                    <a:pt x="690" y="101"/>
                  </a:lnTo>
                  <a:lnTo>
                    <a:pt x="694" y="97"/>
                  </a:lnTo>
                  <a:lnTo>
                    <a:pt x="698" y="92"/>
                  </a:lnTo>
                  <a:lnTo>
                    <a:pt x="702" y="88"/>
                  </a:lnTo>
                  <a:lnTo>
                    <a:pt x="706" y="82"/>
                  </a:lnTo>
                  <a:lnTo>
                    <a:pt x="709" y="78"/>
                  </a:lnTo>
                  <a:lnTo>
                    <a:pt x="717" y="69"/>
                  </a:lnTo>
                  <a:lnTo>
                    <a:pt x="723" y="65"/>
                  </a:lnTo>
                  <a:lnTo>
                    <a:pt x="727" y="59"/>
                  </a:lnTo>
                  <a:lnTo>
                    <a:pt x="730" y="56"/>
                  </a:lnTo>
                  <a:lnTo>
                    <a:pt x="734" y="52"/>
                  </a:lnTo>
                  <a:lnTo>
                    <a:pt x="742" y="42"/>
                  </a:lnTo>
                  <a:lnTo>
                    <a:pt x="749" y="35"/>
                  </a:lnTo>
                  <a:lnTo>
                    <a:pt x="757" y="27"/>
                  </a:lnTo>
                  <a:lnTo>
                    <a:pt x="772" y="16"/>
                  </a:lnTo>
                  <a:lnTo>
                    <a:pt x="787" y="6"/>
                  </a:lnTo>
                  <a:lnTo>
                    <a:pt x="799" y="0"/>
                  </a:lnTo>
                  <a:lnTo>
                    <a:pt x="810" y="2"/>
                  </a:lnTo>
                  <a:lnTo>
                    <a:pt x="820" y="8"/>
                  </a:lnTo>
                  <a:lnTo>
                    <a:pt x="827" y="29"/>
                  </a:lnTo>
                  <a:lnTo>
                    <a:pt x="824" y="50"/>
                  </a:lnTo>
                  <a:lnTo>
                    <a:pt x="818" y="59"/>
                  </a:lnTo>
                  <a:lnTo>
                    <a:pt x="810" y="71"/>
                  </a:lnTo>
                  <a:lnTo>
                    <a:pt x="801" y="80"/>
                  </a:lnTo>
                  <a:lnTo>
                    <a:pt x="795" y="86"/>
                  </a:lnTo>
                  <a:lnTo>
                    <a:pt x="791" y="92"/>
                  </a:lnTo>
                  <a:lnTo>
                    <a:pt x="785" y="97"/>
                  </a:lnTo>
                  <a:lnTo>
                    <a:pt x="780" y="101"/>
                  </a:lnTo>
                  <a:lnTo>
                    <a:pt x="774" y="107"/>
                  </a:lnTo>
                  <a:lnTo>
                    <a:pt x="768" y="111"/>
                  </a:lnTo>
                  <a:lnTo>
                    <a:pt x="747" y="130"/>
                  </a:lnTo>
                  <a:lnTo>
                    <a:pt x="742" y="134"/>
                  </a:lnTo>
                  <a:lnTo>
                    <a:pt x="738" y="139"/>
                  </a:lnTo>
                  <a:lnTo>
                    <a:pt x="732" y="143"/>
                  </a:lnTo>
                  <a:lnTo>
                    <a:pt x="730" y="147"/>
                  </a:lnTo>
                  <a:lnTo>
                    <a:pt x="723" y="154"/>
                  </a:lnTo>
                  <a:lnTo>
                    <a:pt x="719" y="160"/>
                  </a:lnTo>
                  <a:lnTo>
                    <a:pt x="719" y="164"/>
                  </a:lnTo>
                  <a:lnTo>
                    <a:pt x="723" y="162"/>
                  </a:lnTo>
                  <a:lnTo>
                    <a:pt x="730" y="158"/>
                  </a:lnTo>
                  <a:lnTo>
                    <a:pt x="753" y="143"/>
                  </a:lnTo>
                  <a:lnTo>
                    <a:pt x="782" y="122"/>
                  </a:lnTo>
                  <a:lnTo>
                    <a:pt x="812" y="103"/>
                  </a:lnTo>
                  <a:lnTo>
                    <a:pt x="844" y="88"/>
                  </a:lnTo>
                  <a:lnTo>
                    <a:pt x="860" y="80"/>
                  </a:lnTo>
                  <a:lnTo>
                    <a:pt x="873" y="78"/>
                  </a:lnTo>
                  <a:lnTo>
                    <a:pt x="881" y="78"/>
                  </a:lnTo>
                  <a:lnTo>
                    <a:pt x="886" y="78"/>
                  </a:lnTo>
                  <a:lnTo>
                    <a:pt x="896" y="80"/>
                  </a:lnTo>
                  <a:lnTo>
                    <a:pt x="905" y="86"/>
                  </a:lnTo>
                  <a:lnTo>
                    <a:pt x="913" y="90"/>
                  </a:lnTo>
                  <a:lnTo>
                    <a:pt x="922" y="101"/>
                  </a:lnTo>
                  <a:lnTo>
                    <a:pt x="930" y="120"/>
                  </a:lnTo>
                  <a:lnTo>
                    <a:pt x="926" y="130"/>
                  </a:lnTo>
                  <a:lnTo>
                    <a:pt x="920" y="139"/>
                  </a:lnTo>
                  <a:lnTo>
                    <a:pt x="911" y="145"/>
                  </a:lnTo>
                  <a:lnTo>
                    <a:pt x="901" y="149"/>
                  </a:lnTo>
                  <a:lnTo>
                    <a:pt x="894" y="151"/>
                  </a:lnTo>
                  <a:lnTo>
                    <a:pt x="888" y="151"/>
                  </a:lnTo>
                  <a:lnTo>
                    <a:pt x="877" y="153"/>
                  </a:lnTo>
                  <a:lnTo>
                    <a:pt x="871" y="154"/>
                  </a:lnTo>
                  <a:lnTo>
                    <a:pt x="865" y="154"/>
                  </a:lnTo>
                  <a:lnTo>
                    <a:pt x="854" y="156"/>
                  </a:lnTo>
                  <a:lnTo>
                    <a:pt x="841" y="162"/>
                  </a:lnTo>
                  <a:lnTo>
                    <a:pt x="841" y="166"/>
                  </a:lnTo>
                  <a:lnTo>
                    <a:pt x="843" y="172"/>
                  </a:lnTo>
                  <a:lnTo>
                    <a:pt x="858" y="191"/>
                  </a:lnTo>
                  <a:lnTo>
                    <a:pt x="875" y="219"/>
                  </a:lnTo>
                  <a:lnTo>
                    <a:pt x="881" y="242"/>
                  </a:lnTo>
                  <a:lnTo>
                    <a:pt x="879" y="246"/>
                  </a:lnTo>
                  <a:lnTo>
                    <a:pt x="877" y="248"/>
                  </a:lnTo>
                  <a:lnTo>
                    <a:pt x="871" y="249"/>
                  </a:lnTo>
                  <a:lnTo>
                    <a:pt x="862" y="248"/>
                  </a:lnTo>
                  <a:lnTo>
                    <a:pt x="854" y="246"/>
                  </a:lnTo>
                  <a:lnTo>
                    <a:pt x="844" y="244"/>
                  </a:lnTo>
                  <a:lnTo>
                    <a:pt x="837" y="240"/>
                  </a:lnTo>
                  <a:lnTo>
                    <a:pt x="827" y="236"/>
                  </a:lnTo>
                  <a:lnTo>
                    <a:pt x="812" y="227"/>
                  </a:lnTo>
                  <a:lnTo>
                    <a:pt x="797" y="217"/>
                  </a:lnTo>
                  <a:lnTo>
                    <a:pt x="784" y="210"/>
                  </a:lnTo>
                  <a:lnTo>
                    <a:pt x="770" y="206"/>
                  </a:lnTo>
                  <a:lnTo>
                    <a:pt x="759" y="204"/>
                  </a:lnTo>
                  <a:lnTo>
                    <a:pt x="751" y="210"/>
                  </a:lnTo>
                  <a:lnTo>
                    <a:pt x="747" y="215"/>
                  </a:lnTo>
                  <a:lnTo>
                    <a:pt x="747" y="223"/>
                  </a:lnTo>
                  <a:lnTo>
                    <a:pt x="753" y="240"/>
                  </a:lnTo>
                  <a:lnTo>
                    <a:pt x="776" y="282"/>
                  </a:lnTo>
                  <a:lnTo>
                    <a:pt x="795" y="322"/>
                  </a:lnTo>
                  <a:lnTo>
                    <a:pt x="795" y="337"/>
                  </a:lnTo>
                  <a:lnTo>
                    <a:pt x="793" y="343"/>
                  </a:lnTo>
                  <a:lnTo>
                    <a:pt x="787" y="345"/>
                  </a:lnTo>
                  <a:lnTo>
                    <a:pt x="778" y="346"/>
                  </a:lnTo>
                  <a:lnTo>
                    <a:pt x="770" y="346"/>
                  </a:lnTo>
                  <a:lnTo>
                    <a:pt x="763" y="343"/>
                  </a:lnTo>
                  <a:lnTo>
                    <a:pt x="755" y="339"/>
                  </a:lnTo>
                  <a:lnTo>
                    <a:pt x="740" y="327"/>
                  </a:lnTo>
                  <a:lnTo>
                    <a:pt x="725" y="314"/>
                  </a:lnTo>
                  <a:lnTo>
                    <a:pt x="708" y="299"/>
                  </a:lnTo>
                  <a:lnTo>
                    <a:pt x="692" y="286"/>
                  </a:lnTo>
                  <a:lnTo>
                    <a:pt x="660" y="268"/>
                  </a:lnTo>
                  <a:lnTo>
                    <a:pt x="647" y="268"/>
                  </a:lnTo>
                  <a:lnTo>
                    <a:pt x="635" y="270"/>
                  </a:lnTo>
                  <a:lnTo>
                    <a:pt x="626" y="276"/>
                  </a:lnTo>
                  <a:lnTo>
                    <a:pt x="624" y="280"/>
                  </a:lnTo>
                  <a:lnTo>
                    <a:pt x="622" y="284"/>
                  </a:lnTo>
                  <a:lnTo>
                    <a:pt x="618" y="291"/>
                  </a:lnTo>
                  <a:lnTo>
                    <a:pt x="620" y="303"/>
                  </a:lnTo>
                  <a:lnTo>
                    <a:pt x="637" y="327"/>
                  </a:lnTo>
                  <a:lnTo>
                    <a:pt x="660" y="346"/>
                  </a:lnTo>
                  <a:lnTo>
                    <a:pt x="673" y="352"/>
                  </a:lnTo>
                  <a:lnTo>
                    <a:pt x="683" y="358"/>
                  </a:lnTo>
                  <a:lnTo>
                    <a:pt x="694" y="365"/>
                  </a:lnTo>
                  <a:lnTo>
                    <a:pt x="704" y="371"/>
                  </a:lnTo>
                  <a:lnTo>
                    <a:pt x="719" y="394"/>
                  </a:lnTo>
                  <a:lnTo>
                    <a:pt x="723" y="409"/>
                  </a:lnTo>
                  <a:lnTo>
                    <a:pt x="717" y="424"/>
                  </a:lnTo>
                  <a:lnTo>
                    <a:pt x="706" y="436"/>
                  </a:lnTo>
                  <a:lnTo>
                    <a:pt x="690" y="443"/>
                  </a:lnTo>
                  <a:lnTo>
                    <a:pt x="681" y="447"/>
                  </a:lnTo>
                  <a:lnTo>
                    <a:pt x="671" y="449"/>
                  </a:lnTo>
                  <a:lnTo>
                    <a:pt x="662" y="451"/>
                  </a:lnTo>
                  <a:lnTo>
                    <a:pt x="652" y="451"/>
                  </a:lnTo>
                  <a:lnTo>
                    <a:pt x="643" y="449"/>
                  </a:lnTo>
                  <a:lnTo>
                    <a:pt x="633" y="447"/>
                  </a:lnTo>
                  <a:lnTo>
                    <a:pt x="626" y="443"/>
                  </a:lnTo>
                  <a:lnTo>
                    <a:pt x="618" y="436"/>
                  </a:lnTo>
                  <a:lnTo>
                    <a:pt x="603" y="421"/>
                  </a:lnTo>
                  <a:lnTo>
                    <a:pt x="588" y="402"/>
                  </a:lnTo>
                  <a:lnTo>
                    <a:pt x="557" y="358"/>
                  </a:lnTo>
                  <a:lnTo>
                    <a:pt x="529" y="326"/>
                  </a:lnTo>
                  <a:lnTo>
                    <a:pt x="516" y="318"/>
                  </a:lnTo>
                  <a:lnTo>
                    <a:pt x="504" y="320"/>
                  </a:lnTo>
                  <a:lnTo>
                    <a:pt x="500" y="324"/>
                  </a:lnTo>
                  <a:lnTo>
                    <a:pt x="500" y="329"/>
                  </a:lnTo>
                  <a:lnTo>
                    <a:pt x="504" y="341"/>
                  </a:lnTo>
                  <a:lnTo>
                    <a:pt x="529" y="373"/>
                  </a:lnTo>
                  <a:lnTo>
                    <a:pt x="544" y="390"/>
                  </a:lnTo>
                  <a:lnTo>
                    <a:pt x="555" y="405"/>
                  </a:lnTo>
                  <a:lnTo>
                    <a:pt x="561" y="421"/>
                  </a:lnTo>
                  <a:lnTo>
                    <a:pt x="557" y="434"/>
                  </a:lnTo>
                  <a:lnTo>
                    <a:pt x="552" y="440"/>
                  </a:lnTo>
                  <a:lnTo>
                    <a:pt x="542" y="445"/>
                  </a:lnTo>
                  <a:lnTo>
                    <a:pt x="531" y="449"/>
                  </a:lnTo>
                  <a:lnTo>
                    <a:pt x="525" y="451"/>
                  </a:lnTo>
                  <a:lnTo>
                    <a:pt x="517" y="453"/>
                  </a:lnTo>
                  <a:lnTo>
                    <a:pt x="510" y="455"/>
                  </a:lnTo>
                  <a:lnTo>
                    <a:pt x="502" y="457"/>
                  </a:lnTo>
                  <a:lnTo>
                    <a:pt x="493" y="459"/>
                  </a:lnTo>
                  <a:lnTo>
                    <a:pt x="485" y="459"/>
                  </a:lnTo>
                  <a:lnTo>
                    <a:pt x="476" y="460"/>
                  </a:lnTo>
                  <a:lnTo>
                    <a:pt x="466" y="460"/>
                  </a:lnTo>
                  <a:lnTo>
                    <a:pt x="457" y="460"/>
                  </a:lnTo>
                  <a:lnTo>
                    <a:pt x="447" y="460"/>
                  </a:lnTo>
                  <a:lnTo>
                    <a:pt x="438" y="460"/>
                  </a:lnTo>
                  <a:lnTo>
                    <a:pt x="428" y="460"/>
                  </a:lnTo>
                  <a:lnTo>
                    <a:pt x="419" y="459"/>
                  </a:lnTo>
                  <a:lnTo>
                    <a:pt x="411" y="459"/>
                  </a:lnTo>
                  <a:lnTo>
                    <a:pt x="401" y="457"/>
                  </a:lnTo>
                  <a:lnTo>
                    <a:pt x="392" y="455"/>
                  </a:lnTo>
                  <a:lnTo>
                    <a:pt x="382" y="453"/>
                  </a:lnTo>
                  <a:lnTo>
                    <a:pt x="375" y="451"/>
                  </a:lnTo>
                  <a:lnTo>
                    <a:pt x="367" y="449"/>
                  </a:lnTo>
                  <a:lnTo>
                    <a:pt x="360" y="445"/>
                  </a:lnTo>
                  <a:lnTo>
                    <a:pt x="344" y="438"/>
                  </a:lnTo>
                  <a:lnTo>
                    <a:pt x="333" y="430"/>
                  </a:lnTo>
                  <a:lnTo>
                    <a:pt x="323" y="419"/>
                  </a:lnTo>
                  <a:lnTo>
                    <a:pt x="306" y="402"/>
                  </a:lnTo>
                  <a:lnTo>
                    <a:pt x="287" y="386"/>
                  </a:lnTo>
                  <a:lnTo>
                    <a:pt x="266" y="379"/>
                  </a:lnTo>
                  <a:lnTo>
                    <a:pt x="257" y="375"/>
                  </a:lnTo>
                  <a:lnTo>
                    <a:pt x="247" y="373"/>
                  </a:lnTo>
                  <a:lnTo>
                    <a:pt x="240" y="371"/>
                  </a:lnTo>
                  <a:lnTo>
                    <a:pt x="230" y="371"/>
                  </a:lnTo>
                  <a:lnTo>
                    <a:pt x="217" y="369"/>
                  </a:lnTo>
                  <a:lnTo>
                    <a:pt x="208" y="369"/>
                  </a:lnTo>
                  <a:lnTo>
                    <a:pt x="204" y="369"/>
                  </a:lnTo>
                  <a:lnTo>
                    <a:pt x="335" y="331"/>
                  </a:lnTo>
                  <a:lnTo>
                    <a:pt x="508" y="419"/>
                  </a:lnTo>
                  <a:lnTo>
                    <a:pt x="375" y="316"/>
                  </a:lnTo>
                  <a:lnTo>
                    <a:pt x="531" y="272"/>
                  </a:lnTo>
                  <a:lnTo>
                    <a:pt x="656" y="409"/>
                  </a:lnTo>
                  <a:lnTo>
                    <a:pt x="561" y="259"/>
                  </a:lnTo>
                  <a:lnTo>
                    <a:pt x="664" y="227"/>
                  </a:lnTo>
                  <a:lnTo>
                    <a:pt x="763" y="314"/>
                  </a:lnTo>
                  <a:lnTo>
                    <a:pt x="690" y="217"/>
                  </a:lnTo>
                  <a:lnTo>
                    <a:pt x="772" y="183"/>
                  </a:lnTo>
                  <a:lnTo>
                    <a:pt x="844" y="215"/>
                  </a:lnTo>
                  <a:lnTo>
                    <a:pt x="789" y="168"/>
                  </a:lnTo>
                  <a:lnTo>
                    <a:pt x="890" y="107"/>
                  </a:lnTo>
                  <a:lnTo>
                    <a:pt x="753" y="170"/>
                  </a:lnTo>
                  <a:lnTo>
                    <a:pt x="647" y="210"/>
                  </a:lnTo>
                  <a:lnTo>
                    <a:pt x="795" y="44"/>
                  </a:lnTo>
                  <a:lnTo>
                    <a:pt x="605" y="219"/>
                  </a:lnTo>
                  <a:lnTo>
                    <a:pt x="521" y="242"/>
                  </a:lnTo>
                  <a:lnTo>
                    <a:pt x="624" y="69"/>
                  </a:lnTo>
                  <a:lnTo>
                    <a:pt x="481" y="249"/>
                  </a:lnTo>
                  <a:lnTo>
                    <a:pt x="358" y="287"/>
                  </a:lnTo>
                  <a:lnTo>
                    <a:pt x="413" y="126"/>
                  </a:lnTo>
                  <a:lnTo>
                    <a:pt x="322" y="299"/>
                  </a:lnTo>
                  <a:lnTo>
                    <a:pt x="306" y="307"/>
                  </a:lnTo>
                  <a:lnTo>
                    <a:pt x="289" y="312"/>
                  </a:lnTo>
                  <a:lnTo>
                    <a:pt x="268" y="322"/>
                  </a:lnTo>
                  <a:lnTo>
                    <a:pt x="246" y="331"/>
                  </a:lnTo>
                  <a:lnTo>
                    <a:pt x="223" y="339"/>
                  </a:lnTo>
                  <a:lnTo>
                    <a:pt x="217" y="341"/>
                  </a:lnTo>
                  <a:lnTo>
                    <a:pt x="211" y="343"/>
                  </a:lnTo>
                  <a:lnTo>
                    <a:pt x="206" y="345"/>
                  </a:lnTo>
                  <a:lnTo>
                    <a:pt x="200" y="346"/>
                  </a:lnTo>
                  <a:lnTo>
                    <a:pt x="194" y="348"/>
                  </a:lnTo>
                  <a:lnTo>
                    <a:pt x="190" y="348"/>
                  </a:lnTo>
                  <a:lnTo>
                    <a:pt x="181" y="350"/>
                  </a:lnTo>
                  <a:lnTo>
                    <a:pt x="171" y="352"/>
                  </a:lnTo>
                  <a:lnTo>
                    <a:pt x="166" y="352"/>
                  </a:lnTo>
                  <a:lnTo>
                    <a:pt x="160" y="352"/>
                  </a:lnTo>
                  <a:lnTo>
                    <a:pt x="154" y="352"/>
                  </a:lnTo>
                  <a:lnTo>
                    <a:pt x="147" y="352"/>
                  </a:lnTo>
                  <a:lnTo>
                    <a:pt x="141" y="352"/>
                  </a:lnTo>
                  <a:lnTo>
                    <a:pt x="133" y="350"/>
                  </a:lnTo>
                  <a:lnTo>
                    <a:pt x="126" y="350"/>
                  </a:lnTo>
                  <a:lnTo>
                    <a:pt x="118" y="350"/>
                  </a:lnTo>
                  <a:lnTo>
                    <a:pt x="111" y="348"/>
                  </a:lnTo>
                  <a:lnTo>
                    <a:pt x="103" y="348"/>
                  </a:lnTo>
                  <a:lnTo>
                    <a:pt x="95" y="348"/>
                  </a:lnTo>
                  <a:lnTo>
                    <a:pt x="88" y="346"/>
                  </a:lnTo>
                  <a:lnTo>
                    <a:pt x="80" y="346"/>
                  </a:lnTo>
                  <a:lnTo>
                    <a:pt x="73" y="345"/>
                  </a:lnTo>
                  <a:lnTo>
                    <a:pt x="59" y="343"/>
                  </a:lnTo>
                  <a:lnTo>
                    <a:pt x="52" y="343"/>
                  </a:lnTo>
                  <a:lnTo>
                    <a:pt x="44" y="341"/>
                  </a:lnTo>
                  <a:lnTo>
                    <a:pt x="33" y="339"/>
                  </a:lnTo>
                  <a:lnTo>
                    <a:pt x="21" y="337"/>
                  </a:lnTo>
                  <a:lnTo>
                    <a:pt x="12" y="337"/>
                  </a:lnTo>
                  <a:lnTo>
                    <a:pt x="6" y="335"/>
                  </a:lnTo>
                  <a:lnTo>
                    <a:pt x="0" y="333"/>
                  </a:lnTo>
                  <a:lnTo>
                    <a:pt x="103" y="274"/>
                  </a:lnTo>
                  <a:lnTo>
                    <a:pt x="105" y="282"/>
                  </a:lnTo>
                  <a:lnTo>
                    <a:pt x="122" y="299"/>
                  </a:lnTo>
                  <a:lnTo>
                    <a:pt x="149" y="316"/>
                  </a:lnTo>
                  <a:close/>
                </a:path>
              </a:pathLst>
            </a:custGeom>
            <a:gradFill rotWithShape="0">
              <a:gsLst>
                <a:gs pos="0">
                  <a:srgbClr val="500F74"/>
                </a:gs>
                <a:gs pos="50000">
                  <a:srgbClr val="AC20FA"/>
                </a:gs>
                <a:gs pos="100000">
                  <a:srgbClr val="500F74"/>
                </a:gs>
              </a:gsLst>
              <a:lin ang="5400000" scaled="1"/>
              <a:tileRect/>
            </a:gradFill>
            <a:ln w="9525">
              <a:noFill/>
            </a:ln>
          </p:spPr>
          <p:txBody>
            <a:bodyPr/>
            <a:p>
              <a:endParaRPr lang="en-US"/>
            </a:p>
          </p:txBody>
        </p:sp>
        <p:sp>
          <p:nvSpPr>
            <p:cNvPr id="5142" name="Freeform 22"/>
            <p:cNvSpPr/>
            <p:nvPr/>
          </p:nvSpPr>
          <p:spPr>
            <a:xfrm rot="-6204866">
              <a:off x="1527" y="-513"/>
              <a:ext cx="360" cy="1770"/>
            </a:xfrm>
            <a:custGeom>
              <a:avLst/>
              <a:gdLst/>
              <a:ahLst/>
              <a:cxnLst>
                <a:cxn ang="0">
                  <a:pos x="0" y="299"/>
                </a:cxn>
                <a:cxn ang="0">
                  <a:pos x="0" y="440"/>
                </a:cxn>
                <a:cxn ang="0">
                  <a:pos x="0" y="525"/>
                </a:cxn>
                <a:cxn ang="0">
                  <a:pos x="0" y="592"/>
                </a:cxn>
                <a:cxn ang="0">
                  <a:pos x="0" y="677"/>
                </a:cxn>
                <a:cxn ang="0">
                  <a:pos x="0" y="830"/>
                </a:cxn>
                <a:cxn ang="0">
                  <a:pos x="0" y="915"/>
                </a:cxn>
                <a:cxn ang="0">
                  <a:pos x="0" y="991"/>
                </a:cxn>
                <a:cxn ang="0">
                  <a:pos x="0" y="944"/>
                </a:cxn>
                <a:cxn ang="0">
                  <a:pos x="0" y="861"/>
                </a:cxn>
                <a:cxn ang="0">
                  <a:pos x="0" y="877"/>
                </a:cxn>
                <a:cxn ang="0">
                  <a:pos x="0" y="996"/>
                </a:cxn>
                <a:cxn ang="0">
                  <a:pos x="0" y="1102"/>
                </a:cxn>
                <a:cxn ang="0">
                  <a:pos x="0" y="1214"/>
                </a:cxn>
                <a:cxn ang="0">
                  <a:pos x="0" y="1220"/>
                </a:cxn>
                <a:cxn ang="0">
                  <a:pos x="0" y="1114"/>
                </a:cxn>
                <a:cxn ang="0">
                  <a:pos x="0" y="1125"/>
                </a:cxn>
                <a:cxn ang="0">
                  <a:pos x="0" y="1225"/>
                </a:cxn>
                <a:cxn ang="0">
                  <a:pos x="0" y="1287"/>
                </a:cxn>
                <a:cxn ang="0">
                  <a:pos x="0" y="1356"/>
                </a:cxn>
                <a:cxn ang="0">
                  <a:pos x="0" y="1485"/>
                </a:cxn>
                <a:cxn ang="0">
                  <a:pos x="0" y="1487"/>
                </a:cxn>
                <a:cxn ang="0">
                  <a:pos x="0" y="1394"/>
                </a:cxn>
                <a:cxn ang="0">
                  <a:pos x="0" y="1287"/>
                </a:cxn>
                <a:cxn ang="0">
                  <a:pos x="0" y="1272"/>
                </a:cxn>
                <a:cxn ang="0">
                  <a:pos x="0" y="1556"/>
                </a:cxn>
                <a:cxn ang="0">
                  <a:pos x="0" y="1613"/>
                </a:cxn>
                <a:cxn ang="0">
                  <a:pos x="0" y="1527"/>
                </a:cxn>
                <a:cxn ang="0">
                  <a:pos x="0" y="1434"/>
                </a:cxn>
                <a:cxn ang="0">
                  <a:pos x="0" y="1421"/>
                </a:cxn>
                <a:cxn ang="0">
                  <a:pos x="0" y="1360"/>
                </a:cxn>
                <a:cxn ang="0">
                  <a:pos x="0" y="1273"/>
                </a:cxn>
                <a:cxn ang="0">
                  <a:pos x="0" y="1225"/>
                </a:cxn>
                <a:cxn ang="0">
                  <a:pos x="0" y="1158"/>
                </a:cxn>
                <a:cxn ang="0">
                  <a:pos x="0" y="1065"/>
                </a:cxn>
                <a:cxn ang="0">
                  <a:pos x="0" y="984"/>
                </a:cxn>
                <a:cxn ang="0">
                  <a:pos x="0" y="1033"/>
                </a:cxn>
                <a:cxn ang="0">
                  <a:pos x="0" y="962"/>
                </a:cxn>
                <a:cxn ang="0">
                  <a:pos x="0" y="870"/>
                </a:cxn>
                <a:cxn ang="0">
                  <a:pos x="0" y="819"/>
                </a:cxn>
                <a:cxn ang="0">
                  <a:pos x="0" y="775"/>
                </a:cxn>
                <a:cxn ang="0">
                  <a:pos x="0" y="730"/>
                </a:cxn>
                <a:cxn ang="0">
                  <a:pos x="0" y="649"/>
                </a:cxn>
                <a:cxn ang="0">
                  <a:pos x="0" y="557"/>
                </a:cxn>
                <a:cxn ang="0">
                  <a:pos x="0" y="484"/>
                </a:cxn>
                <a:cxn ang="0">
                  <a:pos x="0" y="416"/>
                </a:cxn>
                <a:cxn ang="0">
                  <a:pos x="0" y="335"/>
                </a:cxn>
                <a:cxn ang="0">
                  <a:pos x="0" y="703"/>
                </a:cxn>
                <a:cxn ang="0">
                  <a:pos x="0" y="1184"/>
                </a:cxn>
                <a:cxn ang="0">
                  <a:pos x="0" y="1295"/>
                </a:cxn>
                <a:cxn ang="0">
                  <a:pos x="0" y="812"/>
                </a:cxn>
                <a:cxn ang="0">
                  <a:pos x="0" y="418"/>
                </a:cxn>
                <a:cxn ang="0">
                  <a:pos x="0" y="295"/>
                </a:cxn>
                <a:cxn ang="0">
                  <a:pos x="0" y="231"/>
                </a:cxn>
                <a:cxn ang="0">
                  <a:pos x="0" y="168"/>
                </a:cxn>
                <a:cxn ang="0">
                  <a:pos x="0" y="96"/>
                </a:cxn>
                <a:cxn ang="0">
                  <a:pos x="0" y="19"/>
                </a:cxn>
                <a:cxn ang="0">
                  <a:pos x="0" y="239"/>
                </a:cxn>
              </a:cxnLst>
              <a:pathLst>
                <a:path w="884" h="1781">
                  <a:moveTo>
                    <a:pt x="734" y="268"/>
                  </a:moveTo>
                  <a:lnTo>
                    <a:pt x="730" y="274"/>
                  </a:lnTo>
                  <a:lnTo>
                    <a:pt x="720" y="289"/>
                  </a:lnTo>
                  <a:lnTo>
                    <a:pt x="715" y="300"/>
                  </a:lnTo>
                  <a:lnTo>
                    <a:pt x="709" y="314"/>
                  </a:lnTo>
                  <a:lnTo>
                    <a:pt x="703" y="331"/>
                  </a:lnTo>
                  <a:lnTo>
                    <a:pt x="697" y="348"/>
                  </a:lnTo>
                  <a:lnTo>
                    <a:pt x="692" y="390"/>
                  </a:lnTo>
                  <a:lnTo>
                    <a:pt x="692" y="437"/>
                  </a:lnTo>
                  <a:lnTo>
                    <a:pt x="694" y="462"/>
                  </a:lnTo>
                  <a:lnTo>
                    <a:pt x="697" y="475"/>
                  </a:lnTo>
                  <a:lnTo>
                    <a:pt x="699" y="488"/>
                  </a:lnTo>
                  <a:lnTo>
                    <a:pt x="705" y="504"/>
                  </a:lnTo>
                  <a:lnTo>
                    <a:pt x="709" y="519"/>
                  </a:lnTo>
                  <a:lnTo>
                    <a:pt x="715" y="532"/>
                  </a:lnTo>
                  <a:lnTo>
                    <a:pt x="722" y="547"/>
                  </a:lnTo>
                  <a:lnTo>
                    <a:pt x="730" y="563"/>
                  </a:lnTo>
                  <a:lnTo>
                    <a:pt x="737" y="576"/>
                  </a:lnTo>
                  <a:lnTo>
                    <a:pt x="745" y="591"/>
                  </a:lnTo>
                  <a:lnTo>
                    <a:pt x="753" y="602"/>
                  </a:lnTo>
                  <a:lnTo>
                    <a:pt x="760" y="618"/>
                  </a:lnTo>
                  <a:lnTo>
                    <a:pt x="768" y="631"/>
                  </a:lnTo>
                  <a:lnTo>
                    <a:pt x="777" y="642"/>
                  </a:lnTo>
                  <a:lnTo>
                    <a:pt x="783" y="656"/>
                  </a:lnTo>
                  <a:lnTo>
                    <a:pt x="791" y="667"/>
                  </a:lnTo>
                  <a:lnTo>
                    <a:pt x="798" y="679"/>
                  </a:lnTo>
                  <a:lnTo>
                    <a:pt x="813" y="701"/>
                  </a:lnTo>
                  <a:lnTo>
                    <a:pt x="819" y="713"/>
                  </a:lnTo>
                  <a:lnTo>
                    <a:pt x="827" y="724"/>
                  </a:lnTo>
                  <a:lnTo>
                    <a:pt x="838" y="745"/>
                  </a:lnTo>
                  <a:lnTo>
                    <a:pt x="851" y="766"/>
                  </a:lnTo>
                  <a:lnTo>
                    <a:pt x="861" y="787"/>
                  </a:lnTo>
                  <a:lnTo>
                    <a:pt x="869" y="808"/>
                  </a:lnTo>
                  <a:lnTo>
                    <a:pt x="876" y="829"/>
                  </a:lnTo>
                  <a:lnTo>
                    <a:pt x="884" y="871"/>
                  </a:lnTo>
                  <a:lnTo>
                    <a:pt x="882" y="914"/>
                  </a:lnTo>
                  <a:lnTo>
                    <a:pt x="878" y="935"/>
                  </a:lnTo>
                  <a:lnTo>
                    <a:pt x="872" y="956"/>
                  </a:lnTo>
                  <a:lnTo>
                    <a:pt x="870" y="966"/>
                  </a:lnTo>
                  <a:lnTo>
                    <a:pt x="869" y="975"/>
                  </a:lnTo>
                  <a:lnTo>
                    <a:pt x="861" y="994"/>
                  </a:lnTo>
                  <a:lnTo>
                    <a:pt x="855" y="1011"/>
                  </a:lnTo>
                  <a:lnTo>
                    <a:pt x="848" y="1026"/>
                  </a:lnTo>
                  <a:lnTo>
                    <a:pt x="840" y="1042"/>
                  </a:lnTo>
                  <a:lnTo>
                    <a:pt x="834" y="1055"/>
                  </a:lnTo>
                  <a:lnTo>
                    <a:pt x="827" y="1066"/>
                  </a:lnTo>
                  <a:lnTo>
                    <a:pt x="821" y="1076"/>
                  </a:lnTo>
                  <a:lnTo>
                    <a:pt x="810" y="1093"/>
                  </a:lnTo>
                  <a:lnTo>
                    <a:pt x="798" y="1106"/>
                  </a:lnTo>
                  <a:lnTo>
                    <a:pt x="796" y="1099"/>
                  </a:lnTo>
                  <a:lnTo>
                    <a:pt x="794" y="1081"/>
                  </a:lnTo>
                  <a:lnTo>
                    <a:pt x="791" y="1070"/>
                  </a:lnTo>
                  <a:lnTo>
                    <a:pt x="787" y="1055"/>
                  </a:lnTo>
                  <a:lnTo>
                    <a:pt x="783" y="1040"/>
                  </a:lnTo>
                  <a:lnTo>
                    <a:pt x="777" y="1024"/>
                  </a:lnTo>
                  <a:lnTo>
                    <a:pt x="772" y="1009"/>
                  </a:lnTo>
                  <a:lnTo>
                    <a:pt x="764" y="994"/>
                  </a:lnTo>
                  <a:lnTo>
                    <a:pt x="758" y="979"/>
                  </a:lnTo>
                  <a:lnTo>
                    <a:pt x="751" y="966"/>
                  </a:lnTo>
                  <a:lnTo>
                    <a:pt x="741" y="952"/>
                  </a:lnTo>
                  <a:lnTo>
                    <a:pt x="732" y="943"/>
                  </a:lnTo>
                  <a:lnTo>
                    <a:pt x="711" y="928"/>
                  </a:lnTo>
                  <a:lnTo>
                    <a:pt x="692" y="926"/>
                  </a:lnTo>
                  <a:lnTo>
                    <a:pt x="675" y="933"/>
                  </a:lnTo>
                  <a:lnTo>
                    <a:pt x="659" y="950"/>
                  </a:lnTo>
                  <a:lnTo>
                    <a:pt x="650" y="971"/>
                  </a:lnTo>
                  <a:lnTo>
                    <a:pt x="644" y="998"/>
                  </a:lnTo>
                  <a:lnTo>
                    <a:pt x="644" y="1028"/>
                  </a:lnTo>
                  <a:lnTo>
                    <a:pt x="650" y="1057"/>
                  </a:lnTo>
                  <a:lnTo>
                    <a:pt x="654" y="1070"/>
                  </a:lnTo>
                  <a:lnTo>
                    <a:pt x="661" y="1083"/>
                  </a:lnTo>
                  <a:lnTo>
                    <a:pt x="669" y="1099"/>
                  </a:lnTo>
                  <a:lnTo>
                    <a:pt x="680" y="1114"/>
                  </a:lnTo>
                  <a:lnTo>
                    <a:pt x="692" y="1131"/>
                  </a:lnTo>
                  <a:lnTo>
                    <a:pt x="703" y="1152"/>
                  </a:lnTo>
                  <a:lnTo>
                    <a:pt x="715" y="1173"/>
                  </a:lnTo>
                  <a:lnTo>
                    <a:pt x="728" y="1194"/>
                  </a:lnTo>
                  <a:lnTo>
                    <a:pt x="739" y="1215"/>
                  </a:lnTo>
                  <a:lnTo>
                    <a:pt x="751" y="1235"/>
                  </a:lnTo>
                  <a:lnTo>
                    <a:pt x="758" y="1258"/>
                  </a:lnTo>
                  <a:lnTo>
                    <a:pt x="764" y="1277"/>
                  </a:lnTo>
                  <a:lnTo>
                    <a:pt x="770" y="1317"/>
                  </a:lnTo>
                  <a:lnTo>
                    <a:pt x="766" y="1334"/>
                  </a:lnTo>
                  <a:lnTo>
                    <a:pt x="764" y="1342"/>
                  </a:lnTo>
                  <a:lnTo>
                    <a:pt x="758" y="1350"/>
                  </a:lnTo>
                  <a:lnTo>
                    <a:pt x="747" y="1363"/>
                  </a:lnTo>
                  <a:lnTo>
                    <a:pt x="730" y="1374"/>
                  </a:lnTo>
                  <a:lnTo>
                    <a:pt x="694" y="1380"/>
                  </a:lnTo>
                  <a:lnTo>
                    <a:pt x="663" y="1363"/>
                  </a:lnTo>
                  <a:lnTo>
                    <a:pt x="650" y="1348"/>
                  </a:lnTo>
                  <a:lnTo>
                    <a:pt x="639" y="1329"/>
                  </a:lnTo>
                  <a:lnTo>
                    <a:pt x="627" y="1310"/>
                  </a:lnTo>
                  <a:lnTo>
                    <a:pt x="616" y="1289"/>
                  </a:lnTo>
                  <a:lnTo>
                    <a:pt x="606" y="1266"/>
                  </a:lnTo>
                  <a:lnTo>
                    <a:pt x="595" y="1245"/>
                  </a:lnTo>
                  <a:lnTo>
                    <a:pt x="585" y="1228"/>
                  </a:lnTo>
                  <a:lnTo>
                    <a:pt x="576" y="1211"/>
                  </a:lnTo>
                  <a:lnTo>
                    <a:pt x="555" y="1188"/>
                  </a:lnTo>
                  <a:lnTo>
                    <a:pt x="534" y="1186"/>
                  </a:lnTo>
                  <a:lnTo>
                    <a:pt x="526" y="1196"/>
                  </a:lnTo>
                  <a:lnTo>
                    <a:pt x="524" y="1215"/>
                  </a:lnTo>
                  <a:lnTo>
                    <a:pt x="528" y="1241"/>
                  </a:lnTo>
                  <a:lnTo>
                    <a:pt x="532" y="1256"/>
                  </a:lnTo>
                  <a:lnTo>
                    <a:pt x="538" y="1273"/>
                  </a:lnTo>
                  <a:lnTo>
                    <a:pt x="543" y="1292"/>
                  </a:lnTo>
                  <a:lnTo>
                    <a:pt x="549" y="1311"/>
                  </a:lnTo>
                  <a:lnTo>
                    <a:pt x="557" y="1332"/>
                  </a:lnTo>
                  <a:lnTo>
                    <a:pt x="564" y="1353"/>
                  </a:lnTo>
                  <a:lnTo>
                    <a:pt x="568" y="1365"/>
                  </a:lnTo>
                  <a:lnTo>
                    <a:pt x="572" y="1374"/>
                  </a:lnTo>
                  <a:lnTo>
                    <a:pt x="576" y="1386"/>
                  </a:lnTo>
                  <a:lnTo>
                    <a:pt x="580" y="1397"/>
                  </a:lnTo>
                  <a:lnTo>
                    <a:pt x="585" y="1408"/>
                  </a:lnTo>
                  <a:lnTo>
                    <a:pt x="589" y="1420"/>
                  </a:lnTo>
                  <a:lnTo>
                    <a:pt x="593" y="1431"/>
                  </a:lnTo>
                  <a:lnTo>
                    <a:pt x="597" y="1443"/>
                  </a:lnTo>
                  <a:lnTo>
                    <a:pt x="604" y="1465"/>
                  </a:lnTo>
                  <a:lnTo>
                    <a:pt x="608" y="1477"/>
                  </a:lnTo>
                  <a:lnTo>
                    <a:pt x="612" y="1488"/>
                  </a:lnTo>
                  <a:lnTo>
                    <a:pt x="616" y="1498"/>
                  </a:lnTo>
                  <a:lnTo>
                    <a:pt x="620" y="1509"/>
                  </a:lnTo>
                  <a:lnTo>
                    <a:pt x="625" y="1530"/>
                  </a:lnTo>
                  <a:lnTo>
                    <a:pt x="631" y="1551"/>
                  </a:lnTo>
                  <a:lnTo>
                    <a:pt x="637" y="1572"/>
                  </a:lnTo>
                  <a:lnTo>
                    <a:pt x="644" y="1608"/>
                  </a:lnTo>
                  <a:lnTo>
                    <a:pt x="644" y="1640"/>
                  </a:lnTo>
                  <a:lnTo>
                    <a:pt x="640" y="1667"/>
                  </a:lnTo>
                  <a:lnTo>
                    <a:pt x="629" y="1684"/>
                  </a:lnTo>
                  <a:lnTo>
                    <a:pt x="610" y="1694"/>
                  </a:lnTo>
                  <a:lnTo>
                    <a:pt x="568" y="1688"/>
                  </a:lnTo>
                  <a:lnTo>
                    <a:pt x="538" y="1663"/>
                  </a:lnTo>
                  <a:lnTo>
                    <a:pt x="524" y="1642"/>
                  </a:lnTo>
                  <a:lnTo>
                    <a:pt x="513" y="1619"/>
                  </a:lnTo>
                  <a:lnTo>
                    <a:pt x="504" y="1593"/>
                  </a:lnTo>
                  <a:lnTo>
                    <a:pt x="502" y="1580"/>
                  </a:lnTo>
                  <a:lnTo>
                    <a:pt x="496" y="1566"/>
                  </a:lnTo>
                  <a:lnTo>
                    <a:pt x="494" y="1553"/>
                  </a:lnTo>
                  <a:lnTo>
                    <a:pt x="490" y="1538"/>
                  </a:lnTo>
                  <a:lnTo>
                    <a:pt x="486" y="1524"/>
                  </a:lnTo>
                  <a:lnTo>
                    <a:pt x="485" y="1511"/>
                  </a:lnTo>
                  <a:lnTo>
                    <a:pt x="473" y="1456"/>
                  </a:lnTo>
                  <a:lnTo>
                    <a:pt x="471" y="1443"/>
                  </a:lnTo>
                  <a:lnTo>
                    <a:pt x="467" y="1431"/>
                  </a:lnTo>
                  <a:lnTo>
                    <a:pt x="466" y="1420"/>
                  </a:lnTo>
                  <a:lnTo>
                    <a:pt x="464" y="1410"/>
                  </a:lnTo>
                  <a:lnTo>
                    <a:pt x="456" y="1391"/>
                  </a:lnTo>
                  <a:lnTo>
                    <a:pt x="450" y="1378"/>
                  </a:lnTo>
                  <a:lnTo>
                    <a:pt x="443" y="1374"/>
                  </a:lnTo>
                  <a:lnTo>
                    <a:pt x="443" y="1384"/>
                  </a:lnTo>
                  <a:lnTo>
                    <a:pt x="443" y="1403"/>
                  </a:lnTo>
                  <a:lnTo>
                    <a:pt x="446" y="1454"/>
                  </a:lnTo>
                  <a:lnTo>
                    <a:pt x="454" y="1521"/>
                  </a:lnTo>
                  <a:lnTo>
                    <a:pt x="456" y="1593"/>
                  </a:lnTo>
                  <a:lnTo>
                    <a:pt x="454" y="1661"/>
                  </a:lnTo>
                  <a:lnTo>
                    <a:pt x="448" y="1692"/>
                  </a:lnTo>
                  <a:lnTo>
                    <a:pt x="441" y="1718"/>
                  </a:lnTo>
                  <a:lnTo>
                    <a:pt x="435" y="1730"/>
                  </a:lnTo>
                  <a:lnTo>
                    <a:pt x="429" y="1739"/>
                  </a:lnTo>
                  <a:lnTo>
                    <a:pt x="414" y="1754"/>
                  </a:lnTo>
                  <a:lnTo>
                    <a:pt x="399" y="1766"/>
                  </a:lnTo>
                  <a:lnTo>
                    <a:pt x="382" y="1773"/>
                  </a:lnTo>
                  <a:lnTo>
                    <a:pt x="355" y="1781"/>
                  </a:lnTo>
                  <a:lnTo>
                    <a:pt x="313" y="1771"/>
                  </a:lnTo>
                  <a:lnTo>
                    <a:pt x="300" y="1758"/>
                  </a:lnTo>
                  <a:lnTo>
                    <a:pt x="292" y="1741"/>
                  </a:lnTo>
                  <a:lnTo>
                    <a:pt x="291" y="1720"/>
                  </a:lnTo>
                  <a:lnTo>
                    <a:pt x="294" y="1697"/>
                  </a:lnTo>
                  <a:lnTo>
                    <a:pt x="298" y="1686"/>
                  </a:lnTo>
                  <a:lnTo>
                    <a:pt x="302" y="1675"/>
                  </a:lnTo>
                  <a:lnTo>
                    <a:pt x="312" y="1652"/>
                  </a:lnTo>
                  <a:lnTo>
                    <a:pt x="315" y="1640"/>
                  </a:lnTo>
                  <a:lnTo>
                    <a:pt x="319" y="1631"/>
                  </a:lnTo>
                  <a:lnTo>
                    <a:pt x="327" y="1612"/>
                  </a:lnTo>
                  <a:lnTo>
                    <a:pt x="331" y="1583"/>
                  </a:lnTo>
                  <a:lnTo>
                    <a:pt x="325" y="1578"/>
                  </a:lnTo>
                  <a:lnTo>
                    <a:pt x="313" y="1578"/>
                  </a:lnTo>
                  <a:lnTo>
                    <a:pt x="266" y="1583"/>
                  </a:lnTo>
                  <a:lnTo>
                    <a:pt x="201" y="1587"/>
                  </a:lnTo>
                  <a:lnTo>
                    <a:pt x="158" y="1576"/>
                  </a:lnTo>
                  <a:lnTo>
                    <a:pt x="154" y="1568"/>
                  </a:lnTo>
                  <a:lnTo>
                    <a:pt x="154" y="1561"/>
                  </a:lnTo>
                  <a:lnTo>
                    <a:pt x="156" y="1549"/>
                  </a:lnTo>
                  <a:lnTo>
                    <a:pt x="165" y="1538"/>
                  </a:lnTo>
                  <a:lnTo>
                    <a:pt x="177" y="1524"/>
                  </a:lnTo>
                  <a:lnTo>
                    <a:pt x="190" y="1513"/>
                  </a:lnTo>
                  <a:lnTo>
                    <a:pt x="203" y="1502"/>
                  </a:lnTo>
                  <a:lnTo>
                    <a:pt x="218" y="1492"/>
                  </a:lnTo>
                  <a:lnTo>
                    <a:pt x="249" y="1473"/>
                  </a:lnTo>
                  <a:lnTo>
                    <a:pt x="279" y="1456"/>
                  </a:lnTo>
                  <a:lnTo>
                    <a:pt x="306" y="1441"/>
                  </a:lnTo>
                  <a:lnTo>
                    <a:pt x="325" y="1424"/>
                  </a:lnTo>
                  <a:lnTo>
                    <a:pt x="336" y="1405"/>
                  </a:lnTo>
                  <a:lnTo>
                    <a:pt x="334" y="1384"/>
                  </a:lnTo>
                  <a:lnTo>
                    <a:pt x="329" y="1376"/>
                  </a:lnTo>
                  <a:lnTo>
                    <a:pt x="317" y="1369"/>
                  </a:lnTo>
                  <a:lnTo>
                    <a:pt x="283" y="1361"/>
                  </a:lnTo>
                  <a:lnTo>
                    <a:pt x="190" y="1359"/>
                  </a:lnTo>
                  <a:lnTo>
                    <a:pt x="104" y="1353"/>
                  </a:lnTo>
                  <a:lnTo>
                    <a:pt x="80" y="1340"/>
                  </a:lnTo>
                  <a:lnTo>
                    <a:pt x="74" y="1331"/>
                  </a:lnTo>
                  <a:lnTo>
                    <a:pt x="74" y="1317"/>
                  </a:lnTo>
                  <a:lnTo>
                    <a:pt x="80" y="1302"/>
                  </a:lnTo>
                  <a:lnTo>
                    <a:pt x="87" y="1289"/>
                  </a:lnTo>
                  <a:lnTo>
                    <a:pt x="99" y="1279"/>
                  </a:lnTo>
                  <a:lnTo>
                    <a:pt x="114" y="1270"/>
                  </a:lnTo>
                  <a:lnTo>
                    <a:pt x="148" y="1254"/>
                  </a:lnTo>
                  <a:lnTo>
                    <a:pt x="186" y="1241"/>
                  </a:lnTo>
                  <a:lnTo>
                    <a:pt x="228" y="1228"/>
                  </a:lnTo>
                  <a:lnTo>
                    <a:pt x="266" y="1215"/>
                  </a:lnTo>
                  <a:lnTo>
                    <a:pt x="323" y="1177"/>
                  </a:lnTo>
                  <a:lnTo>
                    <a:pt x="336" y="1154"/>
                  </a:lnTo>
                  <a:lnTo>
                    <a:pt x="344" y="1131"/>
                  </a:lnTo>
                  <a:lnTo>
                    <a:pt x="344" y="1112"/>
                  </a:lnTo>
                  <a:lnTo>
                    <a:pt x="340" y="1104"/>
                  </a:lnTo>
                  <a:lnTo>
                    <a:pt x="336" y="1097"/>
                  </a:lnTo>
                  <a:lnTo>
                    <a:pt x="323" y="1085"/>
                  </a:lnTo>
                  <a:lnTo>
                    <a:pt x="304" y="1078"/>
                  </a:lnTo>
                  <a:lnTo>
                    <a:pt x="249" y="1081"/>
                  </a:lnTo>
                  <a:lnTo>
                    <a:pt x="192" y="1102"/>
                  </a:lnTo>
                  <a:lnTo>
                    <a:pt x="171" y="1116"/>
                  </a:lnTo>
                  <a:lnTo>
                    <a:pt x="150" y="1129"/>
                  </a:lnTo>
                  <a:lnTo>
                    <a:pt x="129" y="1142"/>
                  </a:lnTo>
                  <a:lnTo>
                    <a:pt x="108" y="1152"/>
                  </a:lnTo>
                  <a:lnTo>
                    <a:pt x="55" y="1156"/>
                  </a:lnTo>
                  <a:lnTo>
                    <a:pt x="26" y="1146"/>
                  </a:lnTo>
                  <a:lnTo>
                    <a:pt x="9" y="1123"/>
                  </a:lnTo>
                  <a:lnTo>
                    <a:pt x="0" y="1093"/>
                  </a:lnTo>
                  <a:lnTo>
                    <a:pt x="0" y="1059"/>
                  </a:lnTo>
                  <a:lnTo>
                    <a:pt x="4" y="1040"/>
                  </a:lnTo>
                  <a:lnTo>
                    <a:pt x="7" y="1023"/>
                  </a:lnTo>
                  <a:lnTo>
                    <a:pt x="15" y="1005"/>
                  </a:lnTo>
                  <a:lnTo>
                    <a:pt x="24" y="988"/>
                  </a:lnTo>
                  <a:lnTo>
                    <a:pt x="36" y="975"/>
                  </a:lnTo>
                  <a:lnTo>
                    <a:pt x="49" y="962"/>
                  </a:lnTo>
                  <a:lnTo>
                    <a:pt x="64" y="952"/>
                  </a:lnTo>
                  <a:lnTo>
                    <a:pt x="81" y="945"/>
                  </a:lnTo>
                  <a:lnTo>
                    <a:pt x="121" y="935"/>
                  </a:lnTo>
                  <a:lnTo>
                    <a:pt x="171" y="928"/>
                  </a:lnTo>
                  <a:lnTo>
                    <a:pt x="272" y="918"/>
                  </a:lnTo>
                  <a:lnTo>
                    <a:pt x="353" y="901"/>
                  </a:lnTo>
                  <a:lnTo>
                    <a:pt x="378" y="886"/>
                  </a:lnTo>
                  <a:lnTo>
                    <a:pt x="386" y="865"/>
                  </a:lnTo>
                  <a:lnTo>
                    <a:pt x="382" y="855"/>
                  </a:lnTo>
                  <a:lnTo>
                    <a:pt x="376" y="848"/>
                  </a:lnTo>
                  <a:lnTo>
                    <a:pt x="351" y="844"/>
                  </a:lnTo>
                  <a:lnTo>
                    <a:pt x="273" y="855"/>
                  </a:lnTo>
                  <a:lnTo>
                    <a:pt x="232" y="865"/>
                  </a:lnTo>
                  <a:lnTo>
                    <a:pt x="194" y="869"/>
                  </a:lnTo>
                  <a:lnTo>
                    <a:pt x="161" y="863"/>
                  </a:lnTo>
                  <a:lnTo>
                    <a:pt x="142" y="844"/>
                  </a:lnTo>
                  <a:lnTo>
                    <a:pt x="138" y="829"/>
                  </a:lnTo>
                  <a:lnTo>
                    <a:pt x="138" y="810"/>
                  </a:lnTo>
                  <a:lnTo>
                    <a:pt x="142" y="785"/>
                  </a:lnTo>
                  <a:lnTo>
                    <a:pt x="146" y="772"/>
                  </a:lnTo>
                  <a:lnTo>
                    <a:pt x="150" y="758"/>
                  </a:lnTo>
                  <a:lnTo>
                    <a:pt x="154" y="743"/>
                  </a:lnTo>
                  <a:lnTo>
                    <a:pt x="159" y="730"/>
                  </a:lnTo>
                  <a:lnTo>
                    <a:pt x="165" y="713"/>
                  </a:lnTo>
                  <a:lnTo>
                    <a:pt x="171" y="698"/>
                  </a:lnTo>
                  <a:lnTo>
                    <a:pt x="178" y="682"/>
                  </a:lnTo>
                  <a:lnTo>
                    <a:pt x="186" y="667"/>
                  </a:lnTo>
                  <a:lnTo>
                    <a:pt x="196" y="650"/>
                  </a:lnTo>
                  <a:lnTo>
                    <a:pt x="203" y="635"/>
                  </a:lnTo>
                  <a:lnTo>
                    <a:pt x="213" y="618"/>
                  </a:lnTo>
                  <a:lnTo>
                    <a:pt x="222" y="602"/>
                  </a:lnTo>
                  <a:lnTo>
                    <a:pt x="234" y="587"/>
                  </a:lnTo>
                  <a:lnTo>
                    <a:pt x="243" y="572"/>
                  </a:lnTo>
                  <a:lnTo>
                    <a:pt x="254" y="559"/>
                  </a:lnTo>
                  <a:lnTo>
                    <a:pt x="266" y="545"/>
                  </a:lnTo>
                  <a:lnTo>
                    <a:pt x="277" y="532"/>
                  </a:lnTo>
                  <a:lnTo>
                    <a:pt x="291" y="521"/>
                  </a:lnTo>
                  <a:lnTo>
                    <a:pt x="302" y="509"/>
                  </a:lnTo>
                  <a:lnTo>
                    <a:pt x="313" y="500"/>
                  </a:lnTo>
                  <a:lnTo>
                    <a:pt x="340" y="483"/>
                  </a:lnTo>
                  <a:lnTo>
                    <a:pt x="365" y="469"/>
                  </a:lnTo>
                  <a:lnTo>
                    <a:pt x="391" y="464"/>
                  </a:lnTo>
                  <a:lnTo>
                    <a:pt x="439" y="452"/>
                  </a:lnTo>
                  <a:lnTo>
                    <a:pt x="481" y="433"/>
                  </a:lnTo>
                  <a:lnTo>
                    <a:pt x="515" y="409"/>
                  </a:lnTo>
                  <a:lnTo>
                    <a:pt x="528" y="395"/>
                  </a:lnTo>
                  <a:lnTo>
                    <a:pt x="542" y="382"/>
                  </a:lnTo>
                  <a:lnTo>
                    <a:pt x="553" y="367"/>
                  </a:lnTo>
                  <a:lnTo>
                    <a:pt x="562" y="353"/>
                  </a:lnTo>
                  <a:lnTo>
                    <a:pt x="578" y="333"/>
                  </a:lnTo>
                  <a:lnTo>
                    <a:pt x="585" y="315"/>
                  </a:lnTo>
                  <a:lnTo>
                    <a:pt x="589" y="310"/>
                  </a:lnTo>
                  <a:lnTo>
                    <a:pt x="530" y="566"/>
                  </a:lnTo>
                  <a:lnTo>
                    <a:pt x="216" y="777"/>
                  </a:lnTo>
                  <a:lnTo>
                    <a:pt x="517" y="650"/>
                  </a:lnTo>
                  <a:lnTo>
                    <a:pt x="443" y="956"/>
                  </a:lnTo>
                  <a:lnTo>
                    <a:pt x="93" y="1036"/>
                  </a:lnTo>
                  <a:lnTo>
                    <a:pt x="433" y="1019"/>
                  </a:lnTo>
                  <a:lnTo>
                    <a:pt x="393" y="1222"/>
                  </a:lnTo>
                  <a:lnTo>
                    <a:pt x="148" y="1308"/>
                  </a:lnTo>
                  <a:lnTo>
                    <a:pt x="382" y="1277"/>
                  </a:lnTo>
                  <a:lnTo>
                    <a:pt x="361" y="1446"/>
                  </a:lnTo>
                  <a:lnTo>
                    <a:pt x="237" y="1540"/>
                  </a:lnTo>
                  <a:lnTo>
                    <a:pt x="370" y="1490"/>
                  </a:lnTo>
                  <a:lnTo>
                    <a:pt x="376" y="1718"/>
                  </a:lnTo>
                  <a:lnTo>
                    <a:pt x="403" y="1429"/>
                  </a:lnTo>
                  <a:lnTo>
                    <a:pt x="435" y="1211"/>
                  </a:lnTo>
                  <a:lnTo>
                    <a:pt x="572" y="1619"/>
                  </a:lnTo>
                  <a:lnTo>
                    <a:pt x="462" y="1131"/>
                  </a:lnTo>
                  <a:lnTo>
                    <a:pt x="502" y="967"/>
                  </a:lnTo>
                  <a:lnTo>
                    <a:pt x="696" y="1308"/>
                  </a:lnTo>
                  <a:lnTo>
                    <a:pt x="526" y="893"/>
                  </a:lnTo>
                  <a:lnTo>
                    <a:pt x="581" y="650"/>
                  </a:lnTo>
                  <a:lnTo>
                    <a:pt x="800" y="895"/>
                  </a:lnTo>
                  <a:lnTo>
                    <a:pt x="595" y="576"/>
                  </a:lnTo>
                  <a:lnTo>
                    <a:pt x="599" y="544"/>
                  </a:lnTo>
                  <a:lnTo>
                    <a:pt x="602" y="509"/>
                  </a:lnTo>
                  <a:lnTo>
                    <a:pt x="608" y="466"/>
                  </a:lnTo>
                  <a:lnTo>
                    <a:pt x="616" y="418"/>
                  </a:lnTo>
                  <a:lnTo>
                    <a:pt x="623" y="371"/>
                  </a:lnTo>
                  <a:lnTo>
                    <a:pt x="627" y="359"/>
                  </a:lnTo>
                  <a:lnTo>
                    <a:pt x="629" y="348"/>
                  </a:lnTo>
                  <a:lnTo>
                    <a:pt x="631" y="336"/>
                  </a:lnTo>
                  <a:lnTo>
                    <a:pt x="635" y="327"/>
                  </a:lnTo>
                  <a:lnTo>
                    <a:pt x="637" y="317"/>
                  </a:lnTo>
                  <a:lnTo>
                    <a:pt x="639" y="306"/>
                  </a:lnTo>
                  <a:lnTo>
                    <a:pt x="644" y="291"/>
                  </a:lnTo>
                  <a:lnTo>
                    <a:pt x="652" y="274"/>
                  </a:lnTo>
                  <a:lnTo>
                    <a:pt x="658" y="262"/>
                  </a:lnTo>
                  <a:lnTo>
                    <a:pt x="661" y="253"/>
                  </a:lnTo>
                  <a:lnTo>
                    <a:pt x="667" y="241"/>
                  </a:lnTo>
                  <a:lnTo>
                    <a:pt x="675" y="232"/>
                  </a:lnTo>
                  <a:lnTo>
                    <a:pt x="680" y="220"/>
                  </a:lnTo>
                  <a:lnTo>
                    <a:pt x="688" y="209"/>
                  </a:lnTo>
                  <a:lnTo>
                    <a:pt x="697" y="196"/>
                  </a:lnTo>
                  <a:lnTo>
                    <a:pt x="705" y="184"/>
                  </a:lnTo>
                  <a:lnTo>
                    <a:pt x="713" y="173"/>
                  </a:lnTo>
                  <a:lnTo>
                    <a:pt x="722" y="160"/>
                  </a:lnTo>
                  <a:lnTo>
                    <a:pt x="730" y="148"/>
                  </a:lnTo>
                  <a:lnTo>
                    <a:pt x="739" y="137"/>
                  </a:lnTo>
                  <a:lnTo>
                    <a:pt x="749" y="123"/>
                  </a:lnTo>
                  <a:lnTo>
                    <a:pt x="756" y="112"/>
                  </a:lnTo>
                  <a:lnTo>
                    <a:pt x="773" y="91"/>
                  </a:lnTo>
                  <a:lnTo>
                    <a:pt x="783" y="80"/>
                  </a:lnTo>
                  <a:lnTo>
                    <a:pt x="791" y="68"/>
                  </a:lnTo>
                  <a:lnTo>
                    <a:pt x="806" y="49"/>
                  </a:lnTo>
                  <a:lnTo>
                    <a:pt x="819" y="32"/>
                  </a:lnTo>
                  <a:lnTo>
                    <a:pt x="831" y="19"/>
                  </a:lnTo>
                  <a:lnTo>
                    <a:pt x="838" y="8"/>
                  </a:lnTo>
                  <a:lnTo>
                    <a:pt x="846" y="0"/>
                  </a:lnTo>
                  <a:lnTo>
                    <a:pt x="850" y="230"/>
                  </a:lnTo>
                  <a:lnTo>
                    <a:pt x="832" y="226"/>
                  </a:lnTo>
                  <a:lnTo>
                    <a:pt x="787" y="239"/>
                  </a:lnTo>
                  <a:lnTo>
                    <a:pt x="734" y="268"/>
                  </a:lnTo>
                  <a:close/>
                </a:path>
              </a:pathLst>
            </a:custGeom>
            <a:gradFill rotWithShape="0">
              <a:gsLst>
                <a:gs pos="0">
                  <a:srgbClr val="500F74"/>
                </a:gs>
                <a:gs pos="50000">
                  <a:srgbClr val="AC20FA"/>
                </a:gs>
                <a:gs pos="100000">
                  <a:srgbClr val="500F74"/>
                </a:gs>
              </a:gsLst>
              <a:lin ang="5400000" scaled="1"/>
              <a:tileRect/>
            </a:gradFill>
            <a:ln w="9525">
              <a:noFill/>
            </a:ln>
          </p:spPr>
          <p:txBody>
            <a:bodyPr/>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5300" name="Text Box 55299"/>
          <p:cNvSpPr txBox="1"/>
          <p:nvPr/>
        </p:nvSpPr>
        <p:spPr>
          <a:xfrm>
            <a:off x="228600" y="1295400"/>
            <a:ext cx="7992110" cy="1476375"/>
          </a:xfrm>
          <a:prstGeom prst="rect">
            <a:avLst/>
          </a:prstGeom>
          <a:noFill/>
          <a:ln w="9525">
            <a:noFill/>
          </a:ln>
        </p:spPr>
        <p:txBody>
          <a:bodyPr wrap="square">
            <a:spAutoFit/>
          </a:bodyPr>
          <a:p>
            <a:pPr algn="just">
              <a:spcBef>
                <a:spcPct val="50000"/>
              </a:spcBef>
            </a:pPr>
            <a:r>
              <a:rPr lang="nl-NL" altLang="x-none" sz="3000" dirty="0">
                <a:solidFill>
                  <a:srgbClr val="0000FF"/>
                </a:solidFill>
                <a:latin typeface="Arial" panose="020B0604020202020204" pitchFamily="34" charset="0"/>
              </a:rPr>
              <a:t>    Nhờ cử động hô hấp  hít</a:t>
            </a:r>
            <a:r>
              <a:rPr lang="nl-NL" altLang="x-none" sz="3000" i="1" dirty="0">
                <a:solidFill>
                  <a:srgbClr val="0000FF"/>
                </a:solidFill>
                <a:latin typeface="Arial" panose="020B0604020202020204" pitchFamily="34" charset="0"/>
              </a:rPr>
              <a:t> </a:t>
            </a:r>
            <a:r>
              <a:rPr lang="nl-NL" altLang="x-none" sz="3000" dirty="0">
                <a:solidFill>
                  <a:srgbClr val="0000FF"/>
                </a:solidFill>
                <a:latin typeface="Arial" panose="020B0604020202020204" pitchFamily="34" charset="0"/>
              </a:rPr>
              <a:t>vào và thở ra làm thay đổi thể tích lồng ngực</a:t>
            </a:r>
            <a:r>
              <a:rPr sz="3000">
                <a:solidFill>
                  <a:srgbClr val="0000FF"/>
                </a:solidFill>
                <a:latin typeface="Arial" panose="020B0604020202020204" pitchFamily="34" charset="0"/>
              </a:rPr>
              <a:t> </a:t>
            </a:r>
            <a:r>
              <a:rPr lang="nl-NL" altLang="x-none" sz="3000" dirty="0">
                <a:solidFill>
                  <a:srgbClr val="0000FF"/>
                </a:solidFill>
                <a:latin typeface="Arial" panose="020B0604020202020204" pitchFamily="34" charset="0"/>
              </a:rPr>
              <a:t>giúp cho không khí trong phổi thường xuyên được đổi mới.</a:t>
            </a:r>
            <a:r>
              <a:rPr sz="3000">
                <a:solidFill>
                  <a:srgbClr val="0000FF"/>
                </a:solidFill>
                <a:latin typeface="Arial" panose="020B0604020202020204" pitchFamily="34" charset="0"/>
              </a:rPr>
              <a:t> </a:t>
            </a:r>
            <a:endParaRPr sz="3000">
              <a:solidFill>
                <a:srgbClr val="0000FF"/>
              </a:solidFill>
              <a:latin typeface="Arial" panose="020B0604020202020204" pitchFamily="34" charset="0"/>
            </a:endParaRPr>
          </a:p>
        </p:txBody>
      </p:sp>
      <p:sp>
        <p:nvSpPr>
          <p:cNvPr id="55308" name="Rectangle 5"/>
          <p:cNvSpPr/>
          <p:nvPr/>
        </p:nvSpPr>
        <p:spPr>
          <a:xfrm>
            <a:off x="190500" y="609600"/>
            <a:ext cx="4572000" cy="533400"/>
          </a:xfrm>
          <a:prstGeom prst="rect">
            <a:avLst/>
          </a:prstGeom>
          <a:noFill/>
          <a:ln w="9525">
            <a:noFill/>
          </a:ln>
        </p:spPr>
        <p: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lvl="0" eaLnBrk="1" hangingPunct="1">
              <a:buNone/>
            </a:pPr>
            <a:r>
              <a:rPr sz="3000">
                <a:solidFill>
                  <a:srgbClr val="33CC33"/>
                </a:solidFill>
              </a:rPr>
              <a:t>I. </a:t>
            </a:r>
            <a:r>
              <a:rPr lang="en-US" sz="3000" u="sng" err="1">
                <a:solidFill>
                  <a:srgbClr val="33CC33"/>
                </a:solidFill>
              </a:rPr>
              <a:t>THÔNG KHÍ Ở PHỔI</a:t>
            </a:r>
            <a:r>
              <a:rPr sz="3000">
                <a:solidFill>
                  <a:srgbClr val="33CC33"/>
                </a:solidFill>
              </a:rPr>
              <a:t>:</a:t>
            </a:r>
            <a:r>
              <a:rPr sz="3000">
                <a:solidFill>
                  <a:srgbClr val="0000FF"/>
                </a:solidFill>
              </a:rPr>
              <a:t>                                               </a:t>
            </a:r>
            <a:endParaRPr sz="3000">
              <a:solidFill>
                <a:srgbClr val="0000FF"/>
              </a:solidFill>
            </a:endParaRPr>
          </a:p>
        </p:txBody>
      </p:sp>
      <p:sp>
        <p:nvSpPr>
          <p:cNvPr id="55313" name="Text Box 55312"/>
          <p:cNvSpPr txBox="1"/>
          <p:nvPr/>
        </p:nvSpPr>
        <p:spPr>
          <a:xfrm>
            <a:off x="304800" y="3276600"/>
            <a:ext cx="8032115" cy="1014730"/>
          </a:xfrm>
          <a:prstGeom prst="rect">
            <a:avLst/>
          </a:prstGeom>
          <a:noFill/>
          <a:ln w="9525">
            <a:noFill/>
          </a:ln>
        </p:spPr>
        <p:txBody>
          <a:bodyPr wrap="square">
            <a:spAutoFit/>
          </a:bodyPr>
          <a:p>
            <a:pPr algn="just">
              <a:spcBef>
                <a:spcPct val="50000"/>
              </a:spcBef>
            </a:pP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Nhờ</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đâu</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mà</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không</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khí</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trong</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phổi</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luôn</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được</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đổi</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mới</a:t>
            </a:r>
            <a:r>
              <a:rPr sz="3000">
                <a:solidFill>
                  <a:srgbClr val="FF0000"/>
                </a:solidFill>
                <a:latin typeface="Arial" panose="020B0604020202020204" pitchFamily="34" charset="0"/>
              </a:rPr>
              <a:t>?</a:t>
            </a:r>
            <a:endParaRPr sz="3000">
              <a:solidFill>
                <a:srgbClr val="FF0000"/>
              </a:solidFill>
              <a:latin typeface="Arial" panose="020B0604020202020204" pitchFamily="34" charset="0"/>
            </a:endParaRPr>
          </a:p>
        </p:txBody>
      </p:sp>
      <p:pic>
        <p:nvPicPr>
          <p:cNvPr id="28750" name="Picture 78" descr="Picture1"/>
          <p:cNvPicPr>
            <a:picLocks noChangeAspect="1"/>
          </p:cNvPicPr>
          <p:nvPr/>
        </p:nvPicPr>
        <p:blipFill>
          <a:blip r:embed="rId1"/>
          <a:stretch>
            <a:fillRect/>
          </a:stretch>
        </p:blipFill>
        <p:spPr>
          <a:xfrm>
            <a:off x="0" y="1066800"/>
            <a:ext cx="685800" cy="685800"/>
          </a:xfrm>
          <a:prstGeom prst="rect">
            <a:avLst/>
          </a:prstGeom>
          <a:noFill/>
          <a:ln w="9525">
            <a:noFill/>
          </a:ln>
        </p:spPr>
      </p:pic>
      <p:pic>
        <p:nvPicPr>
          <p:cNvPr id="12" name="Picture 11" descr="book9"/>
          <p:cNvPicPr>
            <a:picLocks noChangeAspect="1"/>
          </p:cNvPicPr>
          <p:nvPr/>
        </p:nvPicPr>
        <p:blipFill>
          <a:blip r:embed="rId2"/>
          <a:stretch>
            <a:fillRect/>
          </a:stretch>
        </p:blipFill>
        <p:spPr>
          <a:xfrm>
            <a:off x="8542338" y="0"/>
            <a:ext cx="601662" cy="685800"/>
          </a:xfrm>
          <a:prstGeom prst="rect">
            <a:avLst/>
          </a:prstGeom>
          <a:noFill/>
          <a:ln w="9525">
            <a:noFill/>
          </a:ln>
        </p:spPr>
      </p:pic>
      <p:sp>
        <p:nvSpPr>
          <p:cNvPr id="55318" name="Rectangles 55317"/>
          <p:cNvSpPr/>
          <p:nvPr/>
        </p:nvSpPr>
        <p:spPr>
          <a:xfrm>
            <a:off x="228600" y="0"/>
            <a:ext cx="8610600" cy="519113"/>
          </a:xfrm>
          <a:prstGeom prst="rect">
            <a:avLst/>
          </a:prstGeom>
          <a:noFill/>
          <a:ln w="9525">
            <a:noFill/>
          </a:ln>
        </p:spPr>
        <p:txBody>
          <a:bodyPr>
            <a:spAutoFit/>
          </a:bodyPr>
          <a:p>
            <a:pPr algn="ctr"/>
            <a:r>
              <a:rPr sz="2800" b="1" err="1">
                <a:solidFill>
                  <a:srgbClr val="FF0000"/>
                </a:solidFill>
                <a:latin typeface="Arial" panose="020B0604020202020204" pitchFamily="34" charset="0"/>
              </a:rPr>
              <a:t>Tiết</a:t>
            </a:r>
            <a:r>
              <a:rPr sz="2800" b="1">
                <a:solidFill>
                  <a:srgbClr val="FF0000"/>
                </a:solidFill>
                <a:latin typeface="Arial" panose="020B0604020202020204" pitchFamily="34" charset="0"/>
              </a:rPr>
              <a:t> 22-Bài 21: HOẠT ĐỘNG HÔ HẤP</a:t>
            </a:r>
            <a:endParaRPr sz="2800" b="1">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318"/>
                                        </p:tgtEl>
                                        <p:attrNameLst>
                                          <p:attrName>style.visibility</p:attrName>
                                        </p:attrNameLst>
                                      </p:cBhvr>
                                      <p:to>
                                        <p:strVal val="visible"/>
                                      </p:to>
                                    </p:set>
                                    <p:animEffect transition="in" filter="blinds(horizontal)">
                                      <p:cBhvr>
                                        <p:cTn id="7" dur="500"/>
                                        <p:tgtEl>
                                          <p:spTgt spid="553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5308"/>
                                        </p:tgtEl>
                                        <p:attrNameLst>
                                          <p:attrName>style.visibility</p:attrName>
                                        </p:attrNameLst>
                                      </p:cBhvr>
                                      <p:to>
                                        <p:strVal val="visible"/>
                                      </p:to>
                                    </p:set>
                                    <p:animEffect transition="in" filter="blinds(horizontal)">
                                      <p:cBhvr>
                                        <p:cTn id="12" dur="500"/>
                                        <p:tgtEl>
                                          <p:spTgt spid="55308"/>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childTnLst>
                                    <p:set>
                                      <p:cBhvr>
                                        <p:cTn id="16" dur="1" fill="hold">
                                          <p:stCondLst>
                                            <p:cond delay="0"/>
                                          </p:stCondLst>
                                        </p:cTn>
                                        <p:tgtEl>
                                          <p:spTgt spid="55313"/>
                                        </p:tgtEl>
                                        <p:attrNameLst>
                                          <p:attrName>style.visibility</p:attrName>
                                        </p:attrNameLst>
                                      </p:cBhvr>
                                      <p:to>
                                        <p:strVal val="visible"/>
                                      </p:to>
                                    </p:set>
                                    <p:anim calcmode="lin" valueType="num">
                                      <p:cBhvr>
                                        <p:cTn id="17" dur="500" fill="hold"/>
                                        <p:tgtEl>
                                          <p:spTgt spid="55313"/>
                                        </p:tgtEl>
                                        <p:attrNameLst>
                                          <p:attrName>ppt_w</p:attrName>
                                        </p:attrNameLst>
                                      </p:cBhvr>
                                      <p:tavLst>
                                        <p:tav tm="0">
                                          <p:val>
                                            <p:fltVal val="0.000000"/>
                                          </p:val>
                                        </p:tav>
                                        <p:tav tm="100000">
                                          <p:val>
                                            <p:strVal val="#ppt_w"/>
                                          </p:val>
                                        </p:tav>
                                      </p:tavLst>
                                    </p:anim>
                                    <p:anim calcmode="lin" valueType="num">
                                      <p:cBhvr>
                                        <p:cTn id="18" dur="500" fill="hold"/>
                                        <p:tgtEl>
                                          <p:spTgt spid="55313"/>
                                        </p:tgtEl>
                                        <p:attrNameLst>
                                          <p:attrName>ppt_h</p:attrName>
                                        </p:attrNameLst>
                                      </p:cBhvr>
                                      <p:tavLst>
                                        <p:tav tm="0">
                                          <p:val>
                                            <p:fltVal val="0.000000"/>
                                          </p:val>
                                        </p:tav>
                                        <p:tav tm="100000">
                                          <p:val>
                                            <p:strVal val="#ppt_h"/>
                                          </p:val>
                                        </p:tav>
                                      </p:tavLst>
                                    </p:anim>
                                  </p:childTnLst>
                                </p:cTn>
                              </p:par>
                              <p:par>
                                <p:cTn id="19" presetID="24" presetClass="entr" presetSubtype="0" fill="hold" nodeType="withEffect">
                                  <p:stCondLst>
                                    <p:cond delay="0"/>
                                  </p:stCondLst>
                                  <p:childTnLst>
                                    <p:set>
                                      <p:cBhvr>
                                        <p:cTn id="20" dur="1" fill="hold">
                                          <p:stCondLst>
                                            <p:cond delay="0"/>
                                          </p:stCondLst>
                                        </p:cTn>
                                        <p:tgtEl>
                                          <p:spTgt spid="28750"/>
                                        </p:tgtEl>
                                        <p:attrNameLst>
                                          <p:attrName>style.visibility</p:attrName>
                                        </p:attrNameLst>
                                      </p:cBhvr>
                                      <p:to>
                                        <p:strVal val="visible"/>
                                      </p:to>
                                    </p:set>
                                    <p:anim to="" calcmode="lin" valueType="num">
                                      <p:cBhvr>
                                        <p:cTn id="21" dur="1" fill="hold"/>
                                        <p:tgtEl>
                                          <p:spTgt spid="28750"/>
                                        </p:tgtEl>
                                        <p:attrNameLst>
                                          <p:attrName>style.visibility</p:attrName>
                                        </p:attrNameLst>
                                      </p:cBhvr>
                                    </p:anim>
                                  </p:childTnLst>
                                </p:cTn>
                              </p:par>
                            </p:childTnLst>
                          </p:cTn>
                        </p:par>
                      </p:childTnLst>
                    </p:cTn>
                  </p:par>
                  <p:par>
                    <p:cTn id="22" fill="hold">
                      <p:stCondLst>
                        <p:cond delay="indefinite"/>
                      </p:stCondLst>
                      <p:childTnLst>
                        <p:par>
                          <p:cTn id="23" fill="hold">
                            <p:stCondLst>
                              <p:cond delay="0"/>
                            </p:stCondLst>
                            <p:childTnLst>
                              <p:par>
                                <p:cTn id="24" presetID="14" presetClass="exit" presetSubtype="10" fill="hold" grpId="2" nodeType="clickEffect">
                                  <p:stCondLst>
                                    <p:cond delay="0"/>
                                  </p:stCondLst>
                                  <p:childTnLst>
                                    <p:animEffect transition="out" filter="randombar(horizontal)">
                                      <p:cBhvr>
                                        <p:cTn id="25" dur="500"/>
                                        <p:tgtEl>
                                          <p:spTgt spid="55313"/>
                                        </p:tgtEl>
                                      </p:cBhvr>
                                    </p:animEffect>
                                    <p:set>
                                      <p:cBhvr>
                                        <p:cTn id="26" dur="1" fill="hold">
                                          <p:stCondLst>
                                            <p:cond delay="499"/>
                                          </p:stCondLst>
                                        </p:cTn>
                                        <p:tgtEl>
                                          <p:spTgt spid="55313"/>
                                        </p:tgtEl>
                                        <p:attrNameLst>
                                          <p:attrName>style.visibility</p:attrName>
                                        </p:attrNameLst>
                                      </p:cBhvr>
                                      <p:to>
                                        <p:strVal val="hidden"/>
                                      </p:to>
                                    </p:set>
                                  </p:childTnLst>
                                </p:cTn>
                              </p:par>
                              <p:par>
                                <p:cTn id="27" presetID="14" presetClass="exit" presetSubtype="10" fill="hold" nodeType="withEffect">
                                  <p:stCondLst>
                                    <p:cond delay="0"/>
                                  </p:stCondLst>
                                  <p:childTnLst>
                                    <p:animEffect transition="out" filter="randombar(horizontal)">
                                      <p:cBhvr>
                                        <p:cTn id="28" dur="500"/>
                                        <p:tgtEl>
                                          <p:spTgt spid="28750"/>
                                        </p:tgtEl>
                                      </p:cBhvr>
                                    </p:animEffect>
                                    <p:set>
                                      <p:cBhvr>
                                        <p:cTn id="29" dur="1" fill="hold">
                                          <p:stCondLst>
                                            <p:cond delay="499"/>
                                          </p:stCondLst>
                                        </p:cTn>
                                        <p:tgtEl>
                                          <p:spTgt spid="28750"/>
                                        </p:tgtEl>
                                        <p:attrNameLst>
                                          <p:attrName>style.visibility</p:attrName>
                                        </p:attrNameLst>
                                      </p:cBhvr>
                                      <p:to>
                                        <p:strVal val="hidden"/>
                                      </p:to>
                                    </p:set>
                                  </p:childTnLst>
                                </p:cTn>
                              </p:par>
                            </p:childTnLst>
                          </p:cTn>
                        </p:par>
                        <p:par>
                          <p:cTn id="30" fill="hold">
                            <p:stCondLst>
                              <p:cond delay="500"/>
                            </p:stCondLst>
                            <p:childTnLst>
                              <p:par>
                                <p:cTn id="31" presetID="16" presetClass="entr" presetSubtype="26" fill="hold" grpId="0" nodeType="afterEffect">
                                  <p:stCondLst>
                                    <p:cond delay="0"/>
                                  </p:stCondLst>
                                  <p:childTnLst>
                                    <p:set>
                                      <p:cBhvr>
                                        <p:cTn id="32" dur="1" fill="hold">
                                          <p:stCondLst>
                                            <p:cond delay="0"/>
                                          </p:stCondLst>
                                        </p:cTn>
                                        <p:tgtEl>
                                          <p:spTgt spid="55300"/>
                                        </p:tgtEl>
                                        <p:attrNameLst>
                                          <p:attrName>style.visibility</p:attrName>
                                        </p:attrNameLst>
                                      </p:cBhvr>
                                      <p:to>
                                        <p:strVal val="visible"/>
                                      </p:to>
                                    </p:set>
                                    <p:animEffect transition="in" filter="barn(inHorizontal)">
                                      <p:cBhvr>
                                        <p:cTn id="33" dur="500"/>
                                        <p:tgtEl>
                                          <p:spTgt spid="55300"/>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000000"/>
                                          </p:val>
                                        </p:tav>
                                        <p:tav tm="100000">
                                          <p:val>
                                            <p:strVal val="#ppt_w"/>
                                          </p:val>
                                        </p:tav>
                                      </p:tavLst>
                                    </p:anim>
                                    <p:anim calcmode="lin" valueType="num">
                                      <p:cBhvr>
                                        <p:cTn id="39" dur="500" fill="hold"/>
                                        <p:tgtEl>
                                          <p:spTgt spid="12"/>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8" grpId="0"/>
      <p:bldP spid="55313" grpId="1"/>
      <p:bldP spid="55313" grpId="2"/>
      <p:bldP spid="5531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2105" name="Text Box 132104"/>
          <p:cNvSpPr txBox="1"/>
          <p:nvPr/>
        </p:nvSpPr>
        <p:spPr>
          <a:xfrm>
            <a:off x="152400" y="1924685"/>
            <a:ext cx="8069580" cy="1014730"/>
          </a:xfrm>
          <a:prstGeom prst="rect">
            <a:avLst/>
          </a:prstGeom>
          <a:noFill/>
          <a:ln w="9525">
            <a:noFill/>
          </a:ln>
        </p:spPr>
        <p:txBody>
          <a:bodyPr wrap="square">
            <a:spAutoFit/>
          </a:bodyPr>
          <a:p>
            <a:pPr algn="just" eaLnBrk="0" hangingPunct="0">
              <a:spcBef>
                <a:spcPct val="50000"/>
              </a:spcBef>
            </a:pPr>
            <a:r>
              <a:rPr lang="en-US" sz="3000">
                <a:solidFill>
                  <a:srgbClr val="0000FF"/>
                </a:solidFill>
                <a:latin typeface="Arial" panose="020B0604020202020204" pitchFamily="34" charset="0"/>
              </a:rPr>
              <a:t>   </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Một</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lần</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hít</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vào</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một</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lần</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thở</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ra</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là</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một</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cử</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động</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hô</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hấp</a:t>
            </a:r>
            <a:r>
              <a:rPr sz="3000">
                <a:solidFill>
                  <a:srgbClr val="0000FF"/>
                </a:solidFill>
                <a:latin typeface="Arial" panose="020B0604020202020204" pitchFamily="34" charset="0"/>
              </a:rPr>
              <a:t>.</a:t>
            </a:r>
            <a:endParaRPr sz="3000">
              <a:solidFill>
                <a:srgbClr val="0000FF"/>
              </a:solidFill>
              <a:latin typeface="Arial" panose="020B0604020202020204" pitchFamily="34" charset="0"/>
            </a:endParaRPr>
          </a:p>
        </p:txBody>
      </p:sp>
      <p:sp>
        <p:nvSpPr>
          <p:cNvPr id="132106" name="Rectangles 132105"/>
          <p:cNvSpPr/>
          <p:nvPr/>
        </p:nvSpPr>
        <p:spPr>
          <a:xfrm>
            <a:off x="76200" y="4175125"/>
            <a:ext cx="8070215" cy="1014730"/>
          </a:xfrm>
          <a:prstGeom prst="rect">
            <a:avLst/>
          </a:prstGeom>
          <a:noFill/>
          <a:ln w="9525">
            <a:noFill/>
          </a:ln>
        </p:spPr>
        <p:txBody>
          <a:bodyPr wrap="square">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stStyle>
          <a:p>
            <a:pPr lvl="0" algn="just">
              <a:spcBef>
                <a:spcPct val="50000"/>
              </a:spcBef>
            </a:pPr>
            <a:r>
              <a:rPr lang="en-US" sz="3000" err="1">
                <a:solidFill>
                  <a:srgbClr val="0000FF"/>
                </a:solidFill>
              </a:rPr>
              <a:t>    </a:t>
            </a:r>
            <a:r>
              <a:rPr sz="3000" err="1">
                <a:solidFill>
                  <a:srgbClr val="0000FF"/>
                </a:solidFill>
              </a:rPr>
              <a:t>Số</a:t>
            </a:r>
            <a:r>
              <a:rPr sz="3000">
                <a:solidFill>
                  <a:srgbClr val="0000FF"/>
                </a:solidFill>
              </a:rPr>
              <a:t> </a:t>
            </a:r>
            <a:r>
              <a:rPr sz="3000" err="1">
                <a:solidFill>
                  <a:srgbClr val="0000FF"/>
                </a:solidFill>
              </a:rPr>
              <a:t>cử</a:t>
            </a:r>
            <a:r>
              <a:rPr sz="3000">
                <a:solidFill>
                  <a:srgbClr val="0000FF"/>
                </a:solidFill>
              </a:rPr>
              <a:t> </a:t>
            </a:r>
            <a:r>
              <a:rPr sz="3000" err="1">
                <a:solidFill>
                  <a:srgbClr val="0000FF"/>
                </a:solidFill>
              </a:rPr>
              <a:t>động</a:t>
            </a:r>
            <a:r>
              <a:rPr sz="3000">
                <a:solidFill>
                  <a:srgbClr val="0000FF"/>
                </a:solidFill>
              </a:rPr>
              <a:t> </a:t>
            </a:r>
            <a:r>
              <a:rPr sz="3000" err="1">
                <a:solidFill>
                  <a:srgbClr val="0000FF"/>
                </a:solidFill>
              </a:rPr>
              <a:t>hô</a:t>
            </a:r>
            <a:r>
              <a:rPr sz="3000">
                <a:solidFill>
                  <a:srgbClr val="0000FF"/>
                </a:solidFill>
              </a:rPr>
              <a:t> </a:t>
            </a:r>
            <a:r>
              <a:rPr sz="3000" err="1">
                <a:solidFill>
                  <a:srgbClr val="0000FF"/>
                </a:solidFill>
              </a:rPr>
              <a:t>hấp</a:t>
            </a:r>
            <a:r>
              <a:rPr sz="3000">
                <a:solidFill>
                  <a:srgbClr val="0000FF"/>
                </a:solidFill>
              </a:rPr>
              <a:t> </a:t>
            </a:r>
            <a:r>
              <a:rPr sz="3000" err="1">
                <a:solidFill>
                  <a:srgbClr val="0000FF"/>
                </a:solidFill>
              </a:rPr>
              <a:t>trong</a:t>
            </a:r>
            <a:r>
              <a:rPr sz="3000">
                <a:solidFill>
                  <a:srgbClr val="0000FF"/>
                </a:solidFill>
              </a:rPr>
              <a:t> </a:t>
            </a:r>
            <a:r>
              <a:rPr sz="3000" err="1">
                <a:solidFill>
                  <a:srgbClr val="0000FF"/>
                </a:solidFill>
              </a:rPr>
              <a:t>một</a:t>
            </a:r>
            <a:r>
              <a:rPr sz="3000">
                <a:solidFill>
                  <a:srgbClr val="0000FF"/>
                </a:solidFill>
              </a:rPr>
              <a:t> </a:t>
            </a:r>
            <a:r>
              <a:rPr sz="3000" err="1">
                <a:solidFill>
                  <a:srgbClr val="0000FF"/>
                </a:solidFill>
              </a:rPr>
              <a:t>phút</a:t>
            </a:r>
            <a:r>
              <a:rPr sz="3000">
                <a:solidFill>
                  <a:srgbClr val="0000FF"/>
                </a:solidFill>
              </a:rPr>
              <a:t> </a:t>
            </a:r>
            <a:r>
              <a:rPr sz="3000" err="1">
                <a:solidFill>
                  <a:srgbClr val="0000FF"/>
                </a:solidFill>
              </a:rPr>
              <a:t>là</a:t>
            </a:r>
            <a:r>
              <a:rPr sz="3000">
                <a:solidFill>
                  <a:srgbClr val="0000FF"/>
                </a:solidFill>
              </a:rPr>
              <a:t> </a:t>
            </a:r>
            <a:r>
              <a:rPr sz="3000" err="1">
                <a:solidFill>
                  <a:srgbClr val="0000FF"/>
                </a:solidFill>
              </a:rPr>
              <a:t>nhịp</a:t>
            </a:r>
            <a:r>
              <a:rPr sz="3000">
                <a:solidFill>
                  <a:srgbClr val="0000FF"/>
                </a:solidFill>
              </a:rPr>
              <a:t> </a:t>
            </a:r>
            <a:r>
              <a:rPr sz="3000" err="1">
                <a:solidFill>
                  <a:srgbClr val="0000FF"/>
                </a:solidFill>
              </a:rPr>
              <a:t>hô</a:t>
            </a:r>
            <a:r>
              <a:rPr sz="3000">
                <a:solidFill>
                  <a:srgbClr val="0000FF"/>
                </a:solidFill>
              </a:rPr>
              <a:t> </a:t>
            </a:r>
            <a:r>
              <a:rPr sz="3000" err="1">
                <a:solidFill>
                  <a:srgbClr val="0000FF"/>
                </a:solidFill>
              </a:rPr>
              <a:t>hấp</a:t>
            </a:r>
            <a:r>
              <a:rPr sz="3000">
                <a:solidFill>
                  <a:srgbClr val="0000FF"/>
                </a:solidFill>
              </a:rPr>
              <a:t>.</a:t>
            </a:r>
            <a:endParaRPr sz="3000">
              <a:solidFill>
                <a:srgbClr val="0000FF"/>
              </a:solidFill>
            </a:endParaRPr>
          </a:p>
        </p:txBody>
      </p:sp>
      <p:sp>
        <p:nvSpPr>
          <p:cNvPr id="132107" name="Text Box 132106"/>
          <p:cNvSpPr txBox="1"/>
          <p:nvPr/>
        </p:nvSpPr>
        <p:spPr>
          <a:xfrm>
            <a:off x="152400" y="3244215"/>
            <a:ext cx="7840345" cy="553085"/>
          </a:xfrm>
          <a:prstGeom prst="rect">
            <a:avLst/>
          </a:prstGeom>
          <a:noFill/>
          <a:ln w="9525">
            <a:noFill/>
          </a:ln>
        </p:spPr>
        <p:txBody>
          <a:bodyPr wrap="square">
            <a:spAutoFit/>
          </a:bodyPr>
          <a:p>
            <a:pPr algn="just">
              <a:spcBef>
                <a:spcPct val="50000"/>
              </a:spcBef>
            </a:pPr>
            <a:r>
              <a:rPr lang="en-US" sz="3000">
                <a:solidFill>
                  <a:srgbClr val="FF0000"/>
                </a:solidFill>
                <a:latin typeface="Arial" panose="020B0604020202020204" pitchFamily="34" charset="0"/>
              </a:rPr>
              <a:t>  </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Thế</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nào</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là</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nhịp</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hô</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hấp</a:t>
            </a:r>
            <a:r>
              <a:rPr sz="3000">
                <a:solidFill>
                  <a:srgbClr val="FF0000"/>
                </a:solidFill>
                <a:latin typeface="Arial" panose="020B0604020202020204" pitchFamily="34" charset="0"/>
              </a:rPr>
              <a:t>?</a:t>
            </a:r>
            <a:endParaRPr sz="3000">
              <a:solidFill>
                <a:srgbClr val="FF0000"/>
              </a:solidFill>
              <a:latin typeface="Arial" panose="020B0604020202020204" pitchFamily="34" charset="0"/>
            </a:endParaRPr>
          </a:p>
        </p:txBody>
      </p:sp>
      <p:sp>
        <p:nvSpPr>
          <p:cNvPr id="132108" name="Rectangles 132107"/>
          <p:cNvSpPr/>
          <p:nvPr/>
        </p:nvSpPr>
        <p:spPr>
          <a:xfrm>
            <a:off x="304800" y="1066800"/>
            <a:ext cx="8002270" cy="553085"/>
          </a:xfrm>
          <a:prstGeom prst="rect">
            <a:avLst/>
          </a:prstGeom>
          <a:noFill/>
          <a:ln w="9525">
            <a:noFill/>
          </a:ln>
        </p:spPr>
        <p:txBody>
          <a:bodyPr wrap="square">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stStyle>
          <a:p>
            <a:pPr lvl="0" algn="just" eaLnBrk="1" hangingPunct="1">
              <a:spcBef>
                <a:spcPct val="50000"/>
              </a:spcBef>
            </a:pPr>
            <a:r>
              <a:rPr lang="en-US" sz="3000" err="1">
                <a:solidFill>
                  <a:srgbClr val="FF0000"/>
                </a:solidFill>
              </a:rPr>
              <a:t>  </a:t>
            </a:r>
            <a:r>
              <a:rPr sz="3000" err="1">
                <a:solidFill>
                  <a:srgbClr val="FF0000"/>
                </a:solidFill>
              </a:rPr>
              <a:t>Thế</a:t>
            </a:r>
            <a:r>
              <a:rPr sz="3000">
                <a:solidFill>
                  <a:srgbClr val="FF0000"/>
                </a:solidFill>
              </a:rPr>
              <a:t> </a:t>
            </a:r>
            <a:r>
              <a:rPr sz="3000" err="1">
                <a:solidFill>
                  <a:srgbClr val="FF0000"/>
                </a:solidFill>
              </a:rPr>
              <a:t>nào</a:t>
            </a:r>
            <a:r>
              <a:rPr sz="3000">
                <a:solidFill>
                  <a:srgbClr val="FF0000"/>
                </a:solidFill>
              </a:rPr>
              <a:t> </a:t>
            </a:r>
            <a:r>
              <a:rPr sz="3000" err="1">
                <a:solidFill>
                  <a:srgbClr val="FF0000"/>
                </a:solidFill>
              </a:rPr>
              <a:t>là</a:t>
            </a:r>
            <a:r>
              <a:rPr sz="3000">
                <a:solidFill>
                  <a:srgbClr val="FF0000"/>
                </a:solidFill>
              </a:rPr>
              <a:t> </a:t>
            </a:r>
            <a:r>
              <a:rPr sz="3000" err="1">
                <a:solidFill>
                  <a:srgbClr val="FF0000"/>
                </a:solidFill>
              </a:rPr>
              <a:t>một</a:t>
            </a:r>
            <a:r>
              <a:rPr sz="3000">
                <a:solidFill>
                  <a:srgbClr val="FF0000"/>
                </a:solidFill>
              </a:rPr>
              <a:t> </a:t>
            </a:r>
            <a:r>
              <a:rPr sz="3000" err="1">
                <a:solidFill>
                  <a:srgbClr val="FF0000"/>
                </a:solidFill>
              </a:rPr>
              <a:t>cử</a:t>
            </a:r>
            <a:r>
              <a:rPr sz="3000">
                <a:solidFill>
                  <a:srgbClr val="FF0000"/>
                </a:solidFill>
              </a:rPr>
              <a:t> </a:t>
            </a:r>
            <a:r>
              <a:rPr sz="3000" err="1">
                <a:solidFill>
                  <a:srgbClr val="FF0000"/>
                </a:solidFill>
              </a:rPr>
              <a:t>động</a:t>
            </a:r>
            <a:r>
              <a:rPr sz="3000">
                <a:solidFill>
                  <a:srgbClr val="FF0000"/>
                </a:solidFill>
              </a:rPr>
              <a:t> </a:t>
            </a:r>
            <a:r>
              <a:rPr sz="3000" err="1">
                <a:solidFill>
                  <a:srgbClr val="FF0000"/>
                </a:solidFill>
              </a:rPr>
              <a:t>hô</a:t>
            </a:r>
            <a:r>
              <a:rPr sz="3000">
                <a:solidFill>
                  <a:srgbClr val="FF0000"/>
                </a:solidFill>
              </a:rPr>
              <a:t> </a:t>
            </a:r>
            <a:r>
              <a:rPr sz="3000" err="1">
                <a:solidFill>
                  <a:srgbClr val="FF0000"/>
                </a:solidFill>
              </a:rPr>
              <a:t>hấp</a:t>
            </a:r>
            <a:r>
              <a:rPr sz="3000">
                <a:solidFill>
                  <a:srgbClr val="FF0000"/>
                </a:solidFill>
              </a:rPr>
              <a:t>?</a:t>
            </a:r>
            <a:endParaRPr sz="3000">
              <a:solidFill>
                <a:srgbClr val="FF0000"/>
              </a:solidFill>
            </a:endParaRPr>
          </a:p>
        </p:txBody>
      </p:sp>
      <p:sp>
        <p:nvSpPr>
          <p:cNvPr id="132109" name="Rectangle 5"/>
          <p:cNvSpPr/>
          <p:nvPr/>
        </p:nvSpPr>
        <p:spPr>
          <a:xfrm>
            <a:off x="304800" y="519430"/>
            <a:ext cx="4572000" cy="533400"/>
          </a:xfrm>
          <a:prstGeom prst="rect">
            <a:avLst/>
          </a:prstGeom>
          <a:noFill/>
          <a:ln w="9525">
            <a:noFill/>
          </a:ln>
        </p:spPr>
        <p: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lvl="0" eaLnBrk="1" hangingPunct="1">
              <a:buNone/>
            </a:pPr>
            <a:r>
              <a:rPr sz="3000">
                <a:solidFill>
                  <a:srgbClr val="33CC33"/>
                </a:solidFill>
              </a:rPr>
              <a:t>I. </a:t>
            </a:r>
            <a:r>
              <a:rPr sz="3000" u="sng" err="1">
                <a:solidFill>
                  <a:srgbClr val="33CC33"/>
                </a:solidFill>
              </a:rPr>
              <a:t>T</a:t>
            </a:r>
            <a:r>
              <a:rPr lang="en-US" sz="3000" u="sng" err="1">
                <a:solidFill>
                  <a:srgbClr val="33CC33"/>
                </a:solidFill>
              </a:rPr>
              <a:t>HÔNG KHÍ Ở PHỔI:</a:t>
            </a:r>
            <a:r>
              <a:rPr sz="3000">
                <a:solidFill>
                  <a:srgbClr val="33CC33"/>
                </a:solidFill>
              </a:rPr>
              <a:t>                                               </a:t>
            </a:r>
            <a:endParaRPr sz="3000">
              <a:solidFill>
                <a:srgbClr val="33CC33"/>
              </a:solidFill>
            </a:endParaRPr>
          </a:p>
        </p:txBody>
      </p:sp>
      <p:sp>
        <p:nvSpPr>
          <p:cNvPr id="132110" name="Rectangles 132109"/>
          <p:cNvSpPr/>
          <p:nvPr/>
        </p:nvSpPr>
        <p:spPr>
          <a:xfrm>
            <a:off x="228600" y="0"/>
            <a:ext cx="8610600" cy="519113"/>
          </a:xfrm>
          <a:prstGeom prst="rect">
            <a:avLst/>
          </a:prstGeom>
          <a:noFill/>
          <a:ln w="9525">
            <a:noFill/>
          </a:ln>
        </p:spPr>
        <p:txBody>
          <a:bodyPr>
            <a:spAutoFit/>
          </a:bodyPr>
          <a:p>
            <a:pPr algn="ctr"/>
            <a:r>
              <a:rPr sz="2800" b="1" err="1">
                <a:solidFill>
                  <a:srgbClr val="FF0000"/>
                </a:solidFill>
                <a:latin typeface="Arial" panose="020B0604020202020204" pitchFamily="34" charset="0"/>
              </a:rPr>
              <a:t>Tiết</a:t>
            </a:r>
            <a:r>
              <a:rPr sz="2800" b="1">
                <a:solidFill>
                  <a:srgbClr val="FF0000"/>
                </a:solidFill>
                <a:latin typeface="Arial" panose="020B0604020202020204" pitchFamily="34" charset="0"/>
              </a:rPr>
              <a:t> 22-Bài 21: HOẠT ĐỘNG HÔ HẤP</a:t>
            </a:r>
            <a:endParaRPr sz="2800" b="1">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2108"/>
                                        </p:tgtEl>
                                        <p:attrNameLst>
                                          <p:attrName>style.visibility</p:attrName>
                                        </p:attrNameLst>
                                      </p:cBhvr>
                                      <p:to>
                                        <p:strVal val="visible"/>
                                      </p:to>
                                    </p:set>
                                    <p:animEffect transition="in" filter="box(in)">
                                      <p:cBhvr>
                                        <p:cTn id="7" dur="500"/>
                                        <p:tgtEl>
                                          <p:spTgt spid="1321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2105"/>
                                        </p:tgtEl>
                                        <p:attrNameLst>
                                          <p:attrName>style.visibility</p:attrName>
                                        </p:attrNameLst>
                                      </p:cBhvr>
                                      <p:to>
                                        <p:strVal val="visible"/>
                                      </p:to>
                                    </p:set>
                                    <p:animEffect transition="in" filter="blinds(horizontal)">
                                      <p:cBhvr>
                                        <p:cTn id="12" dur="500"/>
                                        <p:tgtEl>
                                          <p:spTgt spid="13210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2107"/>
                                        </p:tgtEl>
                                        <p:attrNameLst>
                                          <p:attrName>style.visibility</p:attrName>
                                        </p:attrNameLst>
                                      </p:cBhvr>
                                      <p:to>
                                        <p:strVal val="visible"/>
                                      </p:to>
                                    </p:set>
                                    <p:animEffect transition="in" filter="wipe(down)">
                                      <p:cBhvr>
                                        <p:cTn id="17" dur="500"/>
                                        <p:tgtEl>
                                          <p:spTgt spid="13210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32106"/>
                                        </p:tgtEl>
                                        <p:attrNameLst>
                                          <p:attrName>style.visibility</p:attrName>
                                        </p:attrNameLst>
                                      </p:cBhvr>
                                      <p:to>
                                        <p:strVal val="visible"/>
                                      </p:to>
                                    </p:set>
                                    <p:animEffect transition="in" filter="strips(downLeft)">
                                      <p:cBhvr>
                                        <p:cTn id="22" dur="500"/>
                                        <p:tgtEl>
                                          <p:spTgt spid="132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5" grpId="0"/>
      <p:bldP spid="132106" grpId="0"/>
      <p:bldP spid="132107" grpId="0"/>
      <p:bldP spid="13210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3127" name="Rectangle 5"/>
          <p:cNvSpPr/>
          <p:nvPr/>
        </p:nvSpPr>
        <p:spPr>
          <a:xfrm>
            <a:off x="76200" y="381000"/>
            <a:ext cx="4572000" cy="533400"/>
          </a:xfrm>
          <a:prstGeom prst="rect">
            <a:avLst/>
          </a:prstGeom>
          <a:noFill/>
          <a:ln w="9525">
            <a:noFill/>
          </a:ln>
        </p:spPr>
        <p: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lvl="0" eaLnBrk="1" hangingPunct="1">
              <a:buNone/>
            </a:pPr>
            <a:r>
              <a:rPr sz="3000">
                <a:solidFill>
                  <a:srgbClr val="0000FF"/>
                </a:solidFill>
              </a:rPr>
              <a:t>I. </a:t>
            </a:r>
            <a:r>
              <a:rPr sz="3000" u="sng" err="1">
                <a:solidFill>
                  <a:srgbClr val="0000FF"/>
                </a:solidFill>
              </a:rPr>
              <a:t>Thông</a:t>
            </a:r>
            <a:r>
              <a:rPr sz="3000" u="sng">
                <a:solidFill>
                  <a:srgbClr val="0000FF"/>
                </a:solidFill>
              </a:rPr>
              <a:t> </a:t>
            </a:r>
            <a:r>
              <a:rPr sz="3000" u="sng" err="1">
                <a:solidFill>
                  <a:srgbClr val="0000FF"/>
                </a:solidFill>
              </a:rPr>
              <a:t>khí</a:t>
            </a:r>
            <a:r>
              <a:rPr sz="3000" u="sng">
                <a:solidFill>
                  <a:srgbClr val="0000FF"/>
                </a:solidFill>
              </a:rPr>
              <a:t> ở </a:t>
            </a:r>
            <a:r>
              <a:rPr sz="3000" u="sng" err="1">
                <a:solidFill>
                  <a:srgbClr val="0000FF"/>
                </a:solidFill>
              </a:rPr>
              <a:t>phổi</a:t>
            </a:r>
            <a:r>
              <a:rPr sz="3000">
                <a:solidFill>
                  <a:srgbClr val="0000FF"/>
                </a:solidFill>
              </a:rPr>
              <a:t>:                                               </a:t>
            </a:r>
            <a:endParaRPr sz="3000">
              <a:solidFill>
                <a:srgbClr val="0000FF"/>
              </a:solidFill>
            </a:endParaRPr>
          </a:p>
        </p:txBody>
      </p:sp>
      <p:sp>
        <p:nvSpPr>
          <p:cNvPr id="133128" name="Rectangles 133127"/>
          <p:cNvSpPr/>
          <p:nvPr/>
        </p:nvSpPr>
        <p:spPr>
          <a:xfrm>
            <a:off x="228600" y="0"/>
            <a:ext cx="8610600" cy="519113"/>
          </a:xfrm>
          <a:prstGeom prst="rect">
            <a:avLst/>
          </a:prstGeom>
          <a:noFill/>
          <a:ln w="9525">
            <a:noFill/>
          </a:ln>
        </p:spPr>
        <p:txBody>
          <a:bodyPr>
            <a:spAutoFit/>
          </a:bodyPr>
          <a:p>
            <a:pPr algn="ctr"/>
            <a:r>
              <a:rPr sz="2800" b="1" err="1">
                <a:solidFill>
                  <a:srgbClr val="FF0000"/>
                </a:solidFill>
                <a:latin typeface="Arial" panose="020B0604020202020204" pitchFamily="34" charset="0"/>
              </a:rPr>
              <a:t>Tiết</a:t>
            </a:r>
            <a:r>
              <a:rPr sz="2800" b="1">
                <a:solidFill>
                  <a:srgbClr val="FF0000"/>
                </a:solidFill>
                <a:latin typeface="Arial" panose="020B0604020202020204" pitchFamily="34" charset="0"/>
              </a:rPr>
              <a:t> 22-Bài 21: HOẠT ĐỘNG HÔ HẤP</a:t>
            </a:r>
            <a:endParaRPr sz="2800" b="1">
              <a:solidFill>
                <a:srgbClr val="FF0000"/>
              </a:solidFill>
              <a:latin typeface="Arial" panose="020B0604020202020204" pitchFamily="34" charset="0"/>
            </a:endParaRPr>
          </a:p>
        </p:txBody>
      </p:sp>
      <p:pic>
        <p:nvPicPr>
          <p:cNvPr id="133129" name="Picture 133128" descr="resplat"/>
          <p:cNvPicPr>
            <a:picLocks noChangeAspect="1"/>
          </p:cNvPicPr>
          <p:nvPr/>
        </p:nvPicPr>
        <p:blipFill>
          <a:blip r:embed="rId1"/>
          <a:stretch>
            <a:fillRect/>
          </a:stretch>
        </p:blipFill>
        <p:spPr>
          <a:xfrm>
            <a:off x="0" y="1371600"/>
            <a:ext cx="4876800" cy="4953000"/>
          </a:xfrm>
          <a:prstGeom prst="rect">
            <a:avLst/>
          </a:prstGeom>
          <a:noFill/>
          <a:ln w="9525">
            <a:noFill/>
          </a:ln>
        </p:spPr>
      </p:pic>
      <p:sp>
        <p:nvSpPr>
          <p:cNvPr id="133130" name="Text Box 133129"/>
          <p:cNvSpPr txBox="1"/>
          <p:nvPr/>
        </p:nvSpPr>
        <p:spPr>
          <a:xfrm>
            <a:off x="76200" y="822325"/>
            <a:ext cx="4114800" cy="549275"/>
          </a:xfrm>
          <a:prstGeom prst="rect">
            <a:avLst/>
          </a:prstGeom>
          <a:noFill/>
          <a:ln w="9525">
            <a:noFill/>
          </a:ln>
        </p:spPr>
        <p:txBody>
          <a:bodyPr>
            <a:spAutoFit/>
          </a:bodyPr>
          <a:p>
            <a:pPr eaLnBrk="0" hangingPunct="0">
              <a:spcBef>
                <a:spcPct val="50000"/>
              </a:spcBef>
            </a:pPr>
            <a:r>
              <a:rPr sz="3000" err="1">
                <a:solidFill>
                  <a:srgbClr val="0000FF"/>
                </a:solidFill>
                <a:latin typeface="Arial" panose="020B0604020202020204" pitchFamily="34" charset="0"/>
              </a:rPr>
              <a:t>Quan</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sát</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các</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hình</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sau</a:t>
            </a:r>
            <a:r>
              <a:rPr sz="3000">
                <a:solidFill>
                  <a:srgbClr val="0000FF"/>
                </a:solidFill>
                <a:latin typeface="Arial" panose="020B0604020202020204" pitchFamily="34" charset="0"/>
              </a:rPr>
              <a:t>: </a:t>
            </a:r>
            <a:endParaRPr sz="3000">
              <a:solidFill>
                <a:srgbClr val="0000FF"/>
              </a:solidFill>
              <a:latin typeface="Arial" panose="020B0604020202020204" pitchFamily="34" charset="0"/>
            </a:endParaRPr>
          </a:p>
        </p:txBody>
      </p:sp>
      <p:pic>
        <p:nvPicPr>
          <p:cNvPr id="133131" name="Picture 133130" descr="Phổi người "/>
          <p:cNvPicPr>
            <a:picLocks noChangeAspect="1"/>
          </p:cNvPicPr>
          <p:nvPr/>
        </p:nvPicPr>
        <p:blipFill>
          <a:blip r:embed="rId2"/>
          <a:stretch>
            <a:fillRect/>
          </a:stretch>
        </p:blipFill>
        <p:spPr>
          <a:xfrm>
            <a:off x="4800600" y="1524000"/>
            <a:ext cx="4572000" cy="4800600"/>
          </a:xfrm>
          <a:prstGeom prst="rect">
            <a:avLst/>
          </a:prstGeom>
          <a:noFill/>
          <a:ln w="9525">
            <a:noFill/>
          </a:ln>
        </p:spPr>
      </p:pic>
      <p:sp>
        <p:nvSpPr>
          <p:cNvPr id="133132" name="Rectangle 5"/>
          <p:cNvSpPr/>
          <p:nvPr/>
        </p:nvSpPr>
        <p:spPr>
          <a:xfrm>
            <a:off x="5334000" y="6324600"/>
            <a:ext cx="3810000" cy="457200"/>
          </a:xfrm>
          <a:prstGeom prst="rect">
            <a:avLst/>
          </a:prstGeom>
          <a:noFill/>
          <a:ln w="9525">
            <a:noFill/>
          </a:ln>
        </p:spPr>
        <p: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lvl="0" eaLnBrk="1" hangingPunct="1">
              <a:buNone/>
            </a:pPr>
            <a:r>
              <a:rPr err="1">
                <a:solidFill>
                  <a:srgbClr val="0000FF"/>
                </a:solidFill>
              </a:rPr>
              <a:t>Hoạt</a:t>
            </a:r>
            <a:r>
              <a:rPr>
                <a:solidFill>
                  <a:srgbClr val="0000FF"/>
                </a:solidFill>
              </a:rPr>
              <a:t> </a:t>
            </a:r>
            <a:r>
              <a:rPr err="1">
                <a:solidFill>
                  <a:srgbClr val="0000FF"/>
                </a:solidFill>
              </a:rPr>
              <a:t>động</a:t>
            </a:r>
            <a:r>
              <a:rPr>
                <a:solidFill>
                  <a:srgbClr val="0000FF"/>
                </a:solidFill>
              </a:rPr>
              <a:t> </a:t>
            </a:r>
            <a:r>
              <a:rPr err="1">
                <a:solidFill>
                  <a:srgbClr val="0000FF"/>
                </a:solidFill>
              </a:rPr>
              <a:t>Cơ</a:t>
            </a:r>
            <a:r>
              <a:rPr>
                <a:solidFill>
                  <a:srgbClr val="0000FF"/>
                </a:solidFill>
              </a:rPr>
              <a:t> </a:t>
            </a:r>
            <a:r>
              <a:rPr err="1">
                <a:solidFill>
                  <a:srgbClr val="0000FF"/>
                </a:solidFill>
              </a:rPr>
              <a:t>hoành</a:t>
            </a:r>
            <a:r>
              <a:rPr>
                <a:solidFill>
                  <a:srgbClr val="0000FF"/>
                </a:solidFill>
              </a:rPr>
              <a:t> </a:t>
            </a:r>
            <a:endParaRPr>
              <a:solidFill>
                <a:srgbClr val="0000FF"/>
              </a:solidFill>
            </a:endParaRPr>
          </a:p>
        </p:txBody>
      </p:sp>
      <p:sp>
        <p:nvSpPr>
          <p:cNvPr id="133133" name="Rectangle 5"/>
          <p:cNvSpPr/>
          <p:nvPr/>
        </p:nvSpPr>
        <p:spPr>
          <a:xfrm>
            <a:off x="0" y="6324600"/>
            <a:ext cx="4800600" cy="457200"/>
          </a:xfrm>
          <a:prstGeom prst="rect">
            <a:avLst/>
          </a:prstGeom>
          <a:noFill/>
          <a:ln w="9525">
            <a:noFill/>
          </a:ln>
        </p:spPr>
        <p: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lvl="0" eaLnBrk="1" hangingPunct="1">
              <a:buNone/>
            </a:pPr>
            <a:r>
              <a:rPr err="1">
                <a:solidFill>
                  <a:srgbClr val="0000FF"/>
                </a:solidFill>
              </a:rPr>
              <a:t>Hoạt</a:t>
            </a:r>
            <a:r>
              <a:rPr>
                <a:solidFill>
                  <a:srgbClr val="0000FF"/>
                </a:solidFill>
              </a:rPr>
              <a:t> </a:t>
            </a:r>
            <a:r>
              <a:rPr err="1">
                <a:solidFill>
                  <a:srgbClr val="0000FF"/>
                </a:solidFill>
              </a:rPr>
              <a:t>động</a:t>
            </a:r>
            <a:r>
              <a:rPr>
                <a:solidFill>
                  <a:srgbClr val="0000FF"/>
                </a:solidFill>
              </a:rPr>
              <a:t> </a:t>
            </a:r>
            <a:r>
              <a:rPr err="1">
                <a:solidFill>
                  <a:srgbClr val="0000FF"/>
                </a:solidFill>
              </a:rPr>
              <a:t>xương</a:t>
            </a:r>
            <a:r>
              <a:rPr>
                <a:solidFill>
                  <a:srgbClr val="0000FF"/>
                </a:solidFill>
              </a:rPr>
              <a:t> </a:t>
            </a:r>
            <a:r>
              <a:rPr err="1">
                <a:solidFill>
                  <a:srgbClr val="0000FF"/>
                </a:solidFill>
              </a:rPr>
              <a:t>lồng</a:t>
            </a:r>
            <a:r>
              <a:rPr>
                <a:solidFill>
                  <a:srgbClr val="0000FF"/>
                </a:solidFill>
              </a:rPr>
              <a:t> </a:t>
            </a:r>
            <a:r>
              <a:rPr err="1">
                <a:solidFill>
                  <a:srgbClr val="0000FF"/>
                </a:solidFill>
              </a:rPr>
              <a:t>ngực</a:t>
            </a:r>
            <a:r>
              <a:rPr>
                <a:solidFill>
                  <a:srgbClr val="0000FF"/>
                </a:solidFill>
              </a:rPr>
              <a:t> </a:t>
            </a:r>
            <a:endParaRPr>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30"/>
                                        </p:tgtEl>
                                        <p:attrNameLst>
                                          <p:attrName>style.visibility</p:attrName>
                                        </p:attrNameLst>
                                      </p:cBhvr>
                                      <p:to>
                                        <p:strVal val="visible"/>
                                      </p:to>
                                    </p:set>
                                    <p:animEffect transition="in" filter="blinds(horizontal)">
                                      <p:cBhvr>
                                        <p:cTn id="7" dur="500"/>
                                        <p:tgtEl>
                                          <p:spTgt spid="13313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33129"/>
                                        </p:tgtEl>
                                        <p:attrNameLst>
                                          <p:attrName>style.visibility</p:attrName>
                                        </p:attrNameLst>
                                      </p:cBhvr>
                                      <p:to>
                                        <p:strVal val="visible"/>
                                      </p:to>
                                    </p:set>
                                    <p:anim calcmode="lin" valueType="num">
                                      <p:cBhvr>
                                        <p:cTn id="12" dur="500" fill="hold"/>
                                        <p:tgtEl>
                                          <p:spTgt spid="133129"/>
                                        </p:tgtEl>
                                        <p:attrNameLst>
                                          <p:attrName>ppt_w</p:attrName>
                                        </p:attrNameLst>
                                      </p:cBhvr>
                                      <p:tavLst>
                                        <p:tav tm="0">
                                          <p:val>
                                            <p:fltVal val="0.000000"/>
                                          </p:val>
                                        </p:tav>
                                        <p:tav tm="100000">
                                          <p:val>
                                            <p:strVal val="#ppt_w"/>
                                          </p:val>
                                        </p:tav>
                                      </p:tavLst>
                                    </p:anim>
                                    <p:anim calcmode="lin" valueType="num">
                                      <p:cBhvr>
                                        <p:cTn id="13" dur="500" fill="hold"/>
                                        <p:tgtEl>
                                          <p:spTgt spid="133129"/>
                                        </p:tgtEl>
                                        <p:attrNameLst>
                                          <p:attrName>ppt_h</p:attrName>
                                        </p:attrNameLst>
                                      </p:cBhvr>
                                      <p:tavLst>
                                        <p:tav tm="0">
                                          <p:val>
                                            <p:fltVal val="0.00000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133131"/>
                                        </p:tgtEl>
                                        <p:attrNameLst>
                                          <p:attrName>style.visibility</p:attrName>
                                        </p:attrNameLst>
                                      </p:cBhvr>
                                      <p:to>
                                        <p:strVal val="visible"/>
                                      </p:to>
                                    </p:set>
                                    <p:anim calcmode="lin" valueType="num">
                                      <p:cBhvr>
                                        <p:cTn id="16" dur="500" fill="hold"/>
                                        <p:tgtEl>
                                          <p:spTgt spid="133131"/>
                                        </p:tgtEl>
                                        <p:attrNameLst>
                                          <p:attrName>ppt_w</p:attrName>
                                        </p:attrNameLst>
                                      </p:cBhvr>
                                      <p:tavLst>
                                        <p:tav tm="0">
                                          <p:val>
                                            <p:fltVal val="0.000000"/>
                                          </p:val>
                                        </p:tav>
                                        <p:tav tm="100000">
                                          <p:val>
                                            <p:strVal val="#ppt_w"/>
                                          </p:val>
                                        </p:tav>
                                      </p:tavLst>
                                    </p:anim>
                                    <p:anim calcmode="lin" valueType="num">
                                      <p:cBhvr>
                                        <p:cTn id="17" dur="500" fill="hold"/>
                                        <p:tgtEl>
                                          <p:spTgt spid="133131"/>
                                        </p:tgtEl>
                                        <p:attrNameLst>
                                          <p:attrName>ppt_h</p:attrName>
                                        </p:attrNameLst>
                                      </p:cBhvr>
                                      <p:tavLst>
                                        <p:tav tm="0">
                                          <p:val>
                                            <p:fltVal val="0.00000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33133"/>
                                        </p:tgtEl>
                                        <p:attrNameLst>
                                          <p:attrName>style.visibility</p:attrName>
                                        </p:attrNameLst>
                                      </p:cBhvr>
                                      <p:to>
                                        <p:strVal val="visible"/>
                                      </p:to>
                                    </p:set>
                                    <p:anim calcmode="lin" valueType="num">
                                      <p:cBhvr>
                                        <p:cTn id="22" dur="500" fill="hold"/>
                                        <p:tgtEl>
                                          <p:spTgt spid="133133"/>
                                        </p:tgtEl>
                                        <p:attrNameLst>
                                          <p:attrName>ppt_w</p:attrName>
                                        </p:attrNameLst>
                                      </p:cBhvr>
                                      <p:tavLst>
                                        <p:tav tm="0">
                                          <p:val>
                                            <p:fltVal val="0.000000"/>
                                          </p:val>
                                        </p:tav>
                                        <p:tav tm="100000">
                                          <p:val>
                                            <p:strVal val="#ppt_w"/>
                                          </p:val>
                                        </p:tav>
                                      </p:tavLst>
                                    </p:anim>
                                    <p:anim calcmode="lin" valueType="num">
                                      <p:cBhvr>
                                        <p:cTn id="23" dur="500" fill="hold"/>
                                        <p:tgtEl>
                                          <p:spTgt spid="133133"/>
                                        </p:tgtEl>
                                        <p:attrNameLst>
                                          <p:attrName>ppt_h</p:attrName>
                                        </p:attrNameLst>
                                      </p:cBhvr>
                                      <p:tavLst>
                                        <p:tav tm="0">
                                          <p:val>
                                            <p:fltVal val="0.000000"/>
                                          </p:val>
                                        </p:tav>
                                        <p:tav tm="100000">
                                          <p:val>
                                            <p:strVal val="#ppt_h"/>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133132"/>
                                        </p:tgtEl>
                                        <p:attrNameLst>
                                          <p:attrName>style.visibility</p:attrName>
                                        </p:attrNameLst>
                                      </p:cBhvr>
                                      <p:to>
                                        <p:strVal val="visible"/>
                                      </p:to>
                                    </p:set>
                                    <p:anim calcmode="lin" valueType="num">
                                      <p:cBhvr>
                                        <p:cTn id="26" dur="500" fill="hold"/>
                                        <p:tgtEl>
                                          <p:spTgt spid="133132"/>
                                        </p:tgtEl>
                                        <p:attrNameLst>
                                          <p:attrName>ppt_w</p:attrName>
                                        </p:attrNameLst>
                                      </p:cBhvr>
                                      <p:tavLst>
                                        <p:tav tm="0">
                                          <p:val>
                                            <p:fltVal val="0.000000"/>
                                          </p:val>
                                        </p:tav>
                                        <p:tav tm="100000">
                                          <p:val>
                                            <p:strVal val="#ppt_w"/>
                                          </p:val>
                                        </p:tav>
                                      </p:tavLst>
                                    </p:anim>
                                    <p:anim calcmode="lin" valueType="num">
                                      <p:cBhvr>
                                        <p:cTn id="27" dur="500" fill="hold"/>
                                        <p:tgtEl>
                                          <p:spTgt spid="133132"/>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0" grpId="0"/>
      <p:bldP spid="133132" grpId="0"/>
      <p:bldP spid="13313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44386" name="Picture 144385" descr="respap"/>
          <p:cNvPicPr>
            <a:picLocks noChangeAspect="1"/>
          </p:cNvPicPr>
          <p:nvPr/>
        </p:nvPicPr>
        <p:blipFill>
          <a:blip r:embed="rId1"/>
          <a:stretch>
            <a:fillRect/>
          </a:stretch>
        </p:blipFill>
        <p:spPr>
          <a:xfrm>
            <a:off x="0" y="609600"/>
            <a:ext cx="4648200" cy="5562600"/>
          </a:xfrm>
          <a:prstGeom prst="rect">
            <a:avLst/>
          </a:prstGeom>
          <a:noFill/>
          <a:ln w="9525">
            <a:noFill/>
          </a:ln>
        </p:spPr>
      </p:pic>
      <p:pic>
        <p:nvPicPr>
          <p:cNvPr id="144387" name="Picture 144386" descr="resplat"/>
          <p:cNvPicPr>
            <a:picLocks noChangeAspect="1"/>
          </p:cNvPicPr>
          <p:nvPr/>
        </p:nvPicPr>
        <p:blipFill>
          <a:blip r:embed="rId2"/>
          <a:stretch>
            <a:fillRect/>
          </a:stretch>
        </p:blipFill>
        <p:spPr>
          <a:xfrm>
            <a:off x="4648200" y="609600"/>
            <a:ext cx="4495800" cy="55626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386"/>
                                        </p:tgtEl>
                                        <p:attrNameLst>
                                          <p:attrName>style.visibility</p:attrName>
                                        </p:attrNameLst>
                                      </p:cBhvr>
                                      <p:to>
                                        <p:strVal val="visible"/>
                                      </p:to>
                                    </p:set>
                                    <p:anim calcmode="lin" valueType="num">
                                      <p:cBhvr additive="base">
                                        <p:cTn id="7" dur="500" fill="hold"/>
                                        <p:tgtEl>
                                          <p:spTgt spid="144386"/>
                                        </p:tgtEl>
                                        <p:attrNameLst>
                                          <p:attrName>ppt_x</p:attrName>
                                        </p:attrNameLst>
                                      </p:cBhvr>
                                      <p:tavLst>
                                        <p:tav tm="0">
                                          <p:val>
                                            <p:strVal val="#ppt_x"/>
                                          </p:val>
                                        </p:tav>
                                        <p:tav tm="100000">
                                          <p:val>
                                            <p:strVal val="#ppt_x"/>
                                          </p:val>
                                        </p:tav>
                                      </p:tavLst>
                                    </p:anim>
                                    <p:anim calcmode="lin" valueType="num">
                                      <p:cBhvr additive="base">
                                        <p:cTn id="8" dur="500" fill="hold"/>
                                        <p:tgtEl>
                                          <p:spTgt spid="14438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4387"/>
                                        </p:tgtEl>
                                        <p:attrNameLst>
                                          <p:attrName>style.visibility</p:attrName>
                                        </p:attrNameLst>
                                      </p:cBhvr>
                                      <p:to>
                                        <p:strVal val="visible"/>
                                      </p:to>
                                    </p:set>
                                    <p:anim calcmode="lin" valueType="num">
                                      <p:cBhvr additive="base">
                                        <p:cTn id="11" dur="500" fill="hold"/>
                                        <p:tgtEl>
                                          <p:spTgt spid="144387"/>
                                        </p:tgtEl>
                                        <p:attrNameLst>
                                          <p:attrName>ppt_x</p:attrName>
                                        </p:attrNameLst>
                                      </p:cBhvr>
                                      <p:tavLst>
                                        <p:tav tm="0">
                                          <p:val>
                                            <p:strVal val="#ppt_x"/>
                                          </p:val>
                                        </p:tav>
                                        <p:tav tm="100000">
                                          <p:val>
                                            <p:strVal val="#ppt_x"/>
                                          </p:val>
                                        </p:tav>
                                      </p:tavLst>
                                    </p:anim>
                                    <p:anim calcmode="lin" valueType="num">
                                      <p:cBhvr additive="base">
                                        <p:cTn id="12" dur="500" fill="hold"/>
                                        <p:tgtEl>
                                          <p:spTgt spid="1443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3362" name="Text Box 143361"/>
          <p:cNvSpPr txBox="1"/>
          <p:nvPr/>
        </p:nvSpPr>
        <p:spPr>
          <a:xfrm>
            <a:off x="-76200" y="-76200"/>
            <a:ext cx="9144000" cy="762000"/>
          </a:xfrm>
          <a:prstGeom prst="rect">
            <a:avLst/>
          </a:prstGeom>
          <a:noFill/>
          <a:ln w="9525">
            <a:noFill/>
          </a:ln>
        </p:spPr>
        <p:txBody>
          <a:bodyPr anchor="ctr" anchorCtr="0"/>
          <a:p>
            <a:pPr algn="ctr"/>
            <a:r>
              <a:rPr sz="3000" err="1">
                <a:solidFill>
                  <a:srgbClr val="0000FF"/>
                </a:solidFill>
                <a:latin typeface="Arial" panose="020B0604020202020204" pitchFamily="34" charset="0"/>
              </a:rPr>
              <a:t>Cử</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động</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của</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xương</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sườn</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trong</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khi</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hô</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hấp</a:t>
            </a:r>
            <a:endParaRPr sz="3000">
              <a:solidFill>
                <a:srgbClr val="0000FF"/>
              </a:solidFill>
              <a:latin typeface="Arial" panose="020B0604020202020204" pitchFamily="34" charset="0"/>
            </a:endParaRPr>
          </a:p>
        </p:txBody>
      </p:sp>
      <p:sp>
        <p:nvSpPr>
          <p:cNvPr id="143363" name="Text Box 143362"/>
          <p:cNvSpPr txBox="1"/>
          <p:nvPr/>
        </p:nvSpPr>
        <p:spPr>
          <a:xfrm>
            <a:off x="685800" y="3581400"/>
            <a:ext cx="1447800" cy="519113"/>
          </a:xfrm>
          <a:prstGeom prst="rect">
            <a:avLst/>
          </a:prstGeom>
          <a:noFill/>
          <a:ln w="9525">
            <a:noFill/>
          </a:ln>
        </p:spPr>
        <p:txBody>
          <a:bodyPr>
            <a:spAutoFit/>
          </a:bodyPr>
          <a:p>
            <a:pPr eaLnBrk="0" hangingPunct="0">
              <a:spcBef>
                <a:spcPct val="50000"/>
              </a:spcBef>
            </a:pPr>
            <a:r>
              <a:rPr sz="2800" err="1">
                <a:solidFill>
                  <a:srgbClr val="0000FF"/>
                </a:solidFill>
                <a:latin typeface="Arial" panose="020B0604020202020204" pitchFamily="34" charset="0"/>
              </a:rPr>
              <a:t>Hình</a:t>
            </a:r>
            <a:r>
              <a:rPr sz="2800">
                <a:solidFill>
                  <a:srgbClr val="0000FF"/>
                </a:solidFill>
                <a:latin typeface="Arial" panose="020B0604020202020204" pitchFamily="34" charset="0"/>
              </a:rPr>
              <a:t> 1</a:t>
            </a:r>
            <a:endParaRPr sz="2800">
              <a:solidFill>
                <a:srgbClr val="0000FF"/>
              </a:solidFill>
              <a:latin typeface="Arial" panose="020B0604020202020204" pitchFamily="34" charset="0"/>
            </a:endParaRPr>
          </a:p>
        </p:txBody>
      </p:sp>
      <p:sp>
        <p:nvSpPr>
          <p:cNvPr id="143364" name="Text Box 143363"/>
          <p:cNvSpPr txBox="1"/>
          <p:nvPr/>
        </p:nvSpPr>
        <p:spPr>
          <a:xfrm>
            <a:off x="3905250" y="3581400"/>
            <a:ext cx="1809750" cy="519113"/>
          </a:xfrm>
          <a:prstGeom prst="rect">
            <a:avLst/>
          </a:prstGeom>
          <a:noFill/>
          <a:ln w="9525">
            <a:noFill/>
          </a:ln>
        </p:spPr>
        <p:txBody>
          <a:bodyPr>
            <a:spAutoFit/>
          </a:bodyPr>
          <a:p>
            <a:pPr eaLnBrk="0" hangingPunct="0">
              <a:spcBef>
                <a:spcPct val="50000"/>
              </a:spcBef>
            </a:pPr>
            <a:r>
              <a:rPr sz="2800" err="1">
                <a:solidFill>
                  <a:srgbClr val="0000FF"/>
                </a:solidFill>
                <a:latin typeface="Arial" panose="020B0604020202020204" pitchFamily="34" charset="0"/>
              </a:rPr>
              <a:t>Hình</a:t>
            </a:r>
            <a:r>
              <a:rPr sz="2800">
                <a:solidFill>
                  <a:srgbClr val="0000FF"/>
                </a:solidFill>
                <a:latin typeface="Arial" panose="020B0604020202020204" pitchFamily="34" charset="0"/>
              </a:rPr>
              <a:t> 2</a:t>
            </a:r>
            <a:endParaRPr sz="2800">
              <a:solidFill>
                <a:srgbClr val="0000FF"/>
              </a:solidFill>
              <a:latin typeface="Arial" panose="020B0604020202020204" pitchFamily="34" charset="0"/>
            </a:endParaRPr>
          </a:p>
        </p:txBody>
      </p:sp>
      <p:sp>
        <p:nvSpPr>
          <p:cNvPr id="143365" name="Text Box 143364"/>
          <p:cNvSpPr txBox="1"/>
          <p:nvPr/>
        </p:nvSpPr>
        <p:spPr>
          <a:xfrm>
            <a:off x="6934200" y="3581400"/>
            <a:ext cx="1447800" cy="519113"/>
          </a:xfrm>
          <a:prstGeom prst="rect">
            <a:avLst/>
          </a:prstGeom>
          <a:noFill/>
          <a:ln w="9525">
            <a:noFill/>
          </a:ln>
        </p:spPr>
        <p:txBody>
          <a:bodyPr>
            <a:spAutoFit/>
          </a:bodyPr>
          <a:p>
            <a:pPr eaLnBrk="0" hangingPunct="0">
              <a:spcBef>
                <a:spcPct val="50000"/>
              </a:spcBef>
            </a:pPr>
            <a:r>
              <a:rPr sz="2800" err="1">
                <a:solidFill>
                  <a:srgbClr val="0000FF"/>
                </a:solidFill>
                <a:latin typeface="Arial" panose="020B0604020202020204" pitchFamily="34" charset="0"/>
              </a:rPr>
              <a:t>Hình</a:t>
            </a:r>
            <a:r>
              <a:rPr sz="2800">
                <a:solidFill>
                  <a:srgbClr val="0000FF"/>
                </a:solidFill>
                <a:latin typeface="Arial" panose="020B0604020202020204" pitchFamily="34" charset="0"/>
              </a:rPr>
              <a:t> 3</a:t>
            </a:r>
            <a:endParaRPr sz="2800">
              <a:solidFill>
                <a:srgbClr val="0000FF"/>
              </a:solidFill>
              <a:latin typeface="Arial" panose="020B0604020202020204" pitchFamily="34" charset="0"/>
            </a:endParaRPr>
          </a:p>
        </p:txBody>
      </p:sp>
      <p:pic>
        <p:nvPicPr>
          <p:cNvPr id="143366" name="Picture 143365"/>
          <p:cNvPicPr>
            <a:picLocks noChangeAspect="1"/>
          </p:cNvPicPr>
          <p:nvPr/>
        </p:nvPicPr>
        <p:blipFill>
          <a:blip r:embed="rId1"/>
          <a:stretch>
            <a:fillRect/>
          </a:stretch>
        </p:blipFill>
        <p:spPr>
          <a:xfrm>
            <a:off x="457200" y="762000"/>
            <a:ext cx="2249488" cy="2895600"/>
          </a:xfrm>
          <a:prstGeom prst="rect">
            <a:avLst/>
          </a:prstGeom>
          <a:noFill/>
          <a:ln w="9525">
            <a:noFill/>
          </a:ln>
        </p:spPr>
      </p:pic>
      <p:pic>
        <p:nvPicPr>
          <p:cNvPr id="143367" name="Picture 143366"/>
          <p:cNvPicPr>
            <a:picLocks noChangeAspect="1"/>
          </p:cNvPicPr>
          <p:nvPr/>
        </p:nvPicPr>
        <p:blipFill>
          <a:blip r:embed="rId2"/>
          <a:stretch>
            <a:fillRect/>
          </a:stretch>
        </p:blipFill>
        <p:spPr>
          <a:xfrm>
            <a:off x="3200400" y="776288"/>
            <a:ext cx="2895600" cy="2805112"/>
          </a:xfrm>
          <a:prstGeom prst="rect">
            <a:avLst/>
          </a:prstGeom>
          <a:noFill/>
          <a:ln w="9525">
            <a:noFill/>
          </a:ln>
        </p:spPr>
      </p:pic>
      <p:pic>
        <p:nvPicPr>
          <p:cNvPr id="143368" name="Picture 143367"/>
          <p:cNvPicPr>
            <a:picLocks noChangeAspect="1"/>
          </p:cNvPicPr>
          <p:nvPr/>
        </p:nvPicPr>
        <p:blipFill>
          <a:blip r:embed="rId3"/>
          <a:stretch>
            <a:fillRect/>
          </a:stretch>
        </p:blipFill>
        <p:spPr>
          <a:xfrm>
            <a:off x="6457950" y="762000"/>
            <a:ext cx="2305050" cy="2819400"/>
          </a:xfrm>
          <a:prstGeom prst="rect">
            <a:avLst/>
          </a:prstGeom>
          <a:noFill/>
          <a:ln w="9525">
            <a:noFill/>
          </a:ln>
        </p:spPr>
      </p:pic>
      <p:sp>
        <p:nvSpPr>
          <p:cNvPr id="143369" name="Text Box 143368"/>
          <p:cNvSpPr txBox="1"/>
          <p:nvPr/>
        </p:nvSpPr>
        <p:spPr>
          <a:xfrm>
            <a:off x="381000" y="4130675"/>
            <a:ext cx="2133600" cy="457200"/>
          </a:xfrm>
          <a:prstGeom prst="rect">
            <a:avLst/>
          </a:prstGeom>
          <a:noFill/>
          <a:ln w="9525">
            <a:noFill/>
          </a:ln>
        </p:spPr>
        <p:txBody>
          <a:bodyPr>
            <a:spAutoFit/>
          </a:bodyPr>
          <a:p>
            <a:pPr eaLnBrk="0" hangingPunct="0">
              <a:spcBef>
                <a:spcPct val="50000"/>
              </a:spcBef>
            </a:pPr>
            <a:r>
              <a:rPr sz="2400" err="1">
                <a:solidFill>
                  <a:srgbClr val="0000FF"/>
                </a:solidFill>
                <a:latin typeface="Arial" panose="020B0604020202020204" pitchFamily="34" charset="0"/>
              </a:rPr>
              <a:t>Bình</a:t>
            </a:r>
            <a:r>
              <a:rPr sz="2400">
                <a:solidFill>
                  <a:srgbClr val="0000FF"/>
                </a:solidFill>
                <a:latin typeface="Arial" panose="020B0604020202020204" pitchFamily="34" charset="0"/>
              </a:rPr>
              <a:t> </a:t>
            </a:r>
            <a:r>
              <a:rPr sz="2400" err="1">
                <a:solidFill>
                  <a:srgbClr val="0000FF"/>
                </a:solidFill>
                <a:latin typeface="Arial" panose="020B0604020202020204" pitchFamily="34" charset="0"/>
              </a:rPr>
              <a:t>thường</a:t>
            </a:r>
            <a:endParaRPr sz="2400">
              <a:solidFill>
                <a:srgbClr val="0000FF"/>
              </a:solidFill>
              <a:latin typeface="Arial" panose="020B0604020202020204" pitchFamily="34" charset="0"/>
            </a:endParaRPr>
          </a:p>
        </p:txBody>
      </p:sp>
      <p:sp>
        <p:nvSpPr>
          <p:cNvPr id="143370" name="Text Box 143369"/>
          <p:cNvSpPr txBox="1"/>
          <p:nvPr/>
        </p:nvSpPr>
        <p:spPr>
          <a:xfrm>
            <a:off x="3200400" y="4114800"/>
            <a:ext cx="2819400" cy="822325"/>
          </a:xfrm>
          <a:prstGeom prst="rect">
            <a:avLst/>
          </a:prstGeom>
          <a:noFill/>
          <a:ln w="9525">
            <a:noFill/>
          </a:ln>
        </p:spPr>
        <p:txBody>
          <a:bodyPr>
            <a:spAutoFit/>
          </a:bodyPr>
          <a:p>
            <a:pPr algn="ctr" eaLnBrk="0" hangingPunct="0">
              <a:spcBef>
                <a:spcPct val="50000"/>
              </a:spcBef>
            </a:pPr>
            <a:r>
              <a:rPr sz="2400" err="1">
                <a:solidFill>
                  <a:srgbClr val="0000FF"/>
                </a:solidFill>
                <a:latin typeface="Arial" panose="020B0604020202020204" pitchFamily="34" charset="0"/>
              </a:rPr>
              <a:t>Hít</a:t>
            </a:r>
            <a:r>
              <a:rPr sz="2400">
                <a:solidFill>
                  <a:srgbClr val="0000FF"/>
                </a:solidFill>
                <a:latin typeface="Arial" panose="020B0604020202020204" pitchFamily="34" charset="0"/>
              </a:rPr>
              <a:t> </a:t>
            </a:r>
            <a:r>
              <a:rPr sz="2400" err="1">
                <a:solidFill>
                  <a:srgbClr val="0000FF"/>
                </a:solidFill>
                <a:latin typeface="Arial" panose="020B0604020202020204" pitchFamily="34" charset="0"/>
              </a:rPr>
              <a:t>vào</a:t>
            </a:r>
            <a:r>
              <a:rPr sz="2400">
                <a:solidFill>
                  <a:srgbClr val="0000FF"/>
                </a:solidFill>
                <a:latin typeface="Arial" panose="020B0604020202020204" pitchFamily="34" charset="0"/>
              </a:rPr>
              <a:t>, </a:t>
            </a:r>
            <a:r>
              <a:rPr sz="2400" err="1">
                <a:solidFill>
                  <a:srgbClr val="0000FF"/>
                </a:solidFill>
                <a:latin typeface="Arial" panose="020B0604020202020204" pitchFamily="34" charset="0"/>
              </a:rPr>
              <a:t>lồng</a:t>
            </a:r>
            <a:r>
              <a:rPr sz="2400">
                <a:solidFill>
                  <a:srgbClr val="0000FF"/>
                </a:solidFill>
                <a:latin typeface="Arial" panose="020B0604020202020204" pitchFamily="34" charset="0"/>
              </a:rPr>
              <a:t> </a:t>
            </a:r>
            <a:r>
              <a:rPr sz="2400" err="1">
                <a:solidFill>
                  <a:srgbClr val="0000FF"/>
                </a:solidFill>
                <a:latin typeface="Arial" panose="020B0604020202020204" pitchFamily="34" charset="0"/>
              </a:rPr>
              <a:t>ngực</a:t>
            </a:r>
            <a:r>
              <a:rPr sz="2400">
                <a:solidFill>
                  <a:srgbClr val="0000FF"/>
                </a:solidFill>
                <a:latin typeface="Arial" panose="020B0604020202020204" pitchFamily="34" charset="0"/>
              </a:rPr>
              <a:t> </a:t>
            </a:r>
            <a:r>
              <a:rPr sz="2400" err="1">
                <a:solidFill>
                  <a:srgbClr val="0000FF"/>
                </a:solidFill>
                <a:latin typeface="Arial" panose="020B0604020202020204" pitchFamily="34" charset="0"/>
              </a:rPr>
              <a:t>được</a:t>
            </a:r>
            <a:r>
              <a:rPr sz="2400">
                <a:solidFill>
                  <a:srgbClr val="0000FF"/>
                </a:solidFill>
                <a:latin typeface="Arial" panose="020B0604020202020204" pitchFamily="34" charset="0"/>
              </a:rPr>
              <a:t> </a:t>
            </a:r>
            <a:r>
              <a:rPr sz="2400" err="1">
                <a:solidFill>
                  <a:srgbClr val="0000FF"/>
                </a:solidFill>
                <a:latin typeface="Arial" panose="020B0604020202020204" pitchFamily="34" charset="0"/>
              </a:rPr>
              <a:t>nâng</a:t>
            </a:r>
            <a:r>
              <a:rPr sz="2400">
                <a:solidFill>
                  <a:srgbClr val="0000FF"/>
                </a:solidFill>
                <a:latin typeface="Arial" panose="020B0604020202020204" pitchFamily="34" charset="0"/>
              </a:rPr>
              <a:t> </a:t>
            </a:r>
            <a:r>
              <a:rPr sz="2400" err="1">
                <a:solidFill>
                  <a:srgbClr val="0000FF"/>
                </a:solidFill>
                <a:latin typeface="Arial" panose="020B0604020202020204" pitchFamily="34" charset="0"/>
              </a:rPr>
              <a:t>lên</a:t>
            </a:r>
            <a:endParaRPr sz="2400">
              <a:solidFill>
                <a:srgbClr val="0000FF"/>
              </a:solidFill>
              <a:latin typeface="Arial" panose="020B0604020202020204" pitchFamily="34" charset="0"/>
            </a:endParaRPr>
          </a:p>
        </p:txBody>
      </p:sp>
      <p:sp>
        <p:nvSpPr>
          <p:cNvPr id="143371" name="Text Box 143370"/>
          <p:cNvSpPr txBox="1"/>
          <p:nvPr/>
        </p:nvSpPr>
        <p:spPr>
          <a:xfrm>
            <a:off x="6400800" y="4114800"/>
            <a:ext cx="2514600" cy="822325"/>
          </a:xfrm>
          <a:prstGeom prst="rect">
            <a:avLst/>
          </a:prstGeom>
          <a:noFill/>
          <a:ln w="9525">
            <a:noFill/>
          </a:ln>
        </p:spPr>
        <p:txBody>
          <a:bodyPr>
            <a:spAutoFit/>
          </a:bodyPr>
          <a:p>
            <a:pPr algn="ctr" eaLnBrk="0" hangingPunct="0">
              <a:spcBef>
                <a:spcPct val="50000"/>
              </a:spcBef>
            </a:pPr>
            <a:r>
              <a:rPr sz="2400" err="1">
                <a:solidFill>
                  <a:srgbClr val="0000FF"/>
                </a:solidFill>
                <a:latin typeface="Arial" panose="020B0604020202020204" pitchFamily="34" charset="0"/>
              </a:rPr>
              <a:t>Thở</a:t>
            </a:r>
            <a:r>
              <a:rPr sz="2400">
                <a:solidFill>
                  <a:srgbClr val="0000FF"/>
                </a:solidFill>
                <a:latin typeface="Arial" panose="020B0604020202020204" pitchFamily="34" charset="0"/>
              </a:rPr>
              <a:t> </a:t>
            </a:r>
            <a:r>
              <a:rPr sz="2400" err="1">
                <a:solidFill>
                  <a:srgbClr val="0000FF"/>
                </a:solidFill>
                <a:latin typeface="Arial" panose="020B0604020202020204" pitchFamily="34" charset="0"/>
              </a:rPr>
              <a:t>ra</a:t>
            </a:r>
            <a:r>
              <a:rPr sz="2400">
                <a:solidFill>
                  <a:srgbClr val="0000FF"/>
                </a:solidFill>
                <a:latin typeface="Arial" panose="020B0604020202020204" pitchFamily="34" charset="0"/>
              </a:rPr>
              <a:t>, </a:t>
            </a:r>
            <a:r>
              <a:rPr sz="2400" err="1">
                <a:solidFill>
                  <a:srgbClr val="0000FF"/>
                </a:solidFill>
                <a:latin typeface="Arial" panose="020B0604020202020204" pitchFamily="34" charset="0"/>
              </a:rPr>
              <a:t>lồng</a:t>
            </a:r>
            <a:r>
              <a:rPr sz="2400">
                <a:solidFill>
                  <a:srgbClr val="0000FF"/>
                </a:solidFill>
                <a:latin typeface="Arial" panose="020B0604020202020204" pitchFamily="34" charset="0"/>
              </a:rPr>
              <a:t> </a:t>
            </a:r>
            <a:r>
              <a:rPr sz="2400" err="1">
                <a:solidFill>
                  <a:srgbClr val="0000FF"/>
                </a:solidFill>
                <a:latin typeface="Arial" panose="020B0604020202020204" pitchFamily="34" charset="0"/>
              </a:rPr>
              <a:t>ngực</a:t>
            </a:r>
            <a:r>
              <a:rPr sz="2400">
                <a:solidFill>
                  <a:srgbClr val="0000FF"/>
                </a:solidFill>
                <a:latin typeface="Arial" panose="020B0604020202020204" pitchFamily="34" charset="0"/>
              </a:rPr>
              <a:t> </a:t>
            </a:r>
            <a:r>
              <a:rPr sz="2400" err="1">
                <a:solidFill>
                  <a:srgbClr val="0000FF"/>
                </a:solidFill>
                <a:latin typeface="Arial" panose="020B0604020202020204" pitchFamily="34" charset="0"/>
              </a:rPr>
              <a:t>hạ</a:t>
            </a:r>
            <a:r>
              <a:rPr sz="2400">
                <a:solidFill>
                  <a:srgbClr val="0000FF"/>
                </a:solidFill>
                <a:latin typeface="Arial" panose="020B0604020202020204" pitchFamily="34" charset="0"/>
              </a:rPr>
              <a:t> </a:t>
            </a:r>
            <a:r>
              <a:rPr sz="2400" err="1">
                <a:solidFill>
                  <a:srgbClr val="0000FF"/>
                </a:solidFill>
                <a:latin typeface="Arial" panose="020B0604020202020204" pitchFamily="34" charset="0"/>
              </a:rPr>
              <a:t>xuống</a:t>
            </a:r>
            <a:endParaRPr sz="2400">
              <a:solidFill>
                <a:srgbClr val="0000FF"/>
              </a:solidFill>
              <a:latin typeface="Arial" panose="020B0604020202020204" pitchFamily="34" charset="0"/>
            </a:endParaRPr>
          </a:p>
        </p:txBody>
      </p:sp>
      <p:sp>
        <p:nvSpPr>
          <p:cNvPr id="143372" name="Text Box 143371"/>
          <p:cNvSpPr txBox="1"/>
          <p:nvPr/>
        </p:nvSpPr>
        <p:spPr>
          <a:xfrm>
            <a:off x="152400" y="4953000"/>
            <a:ext cx="8915400" cy="1006475"/>
          </a:xfrm>
          <a:prstGeom prst="rect">
            <a:avLst/>
          </a:prstGeom>
          <a:noFill/>
          <a:ln w="9525">
            <a:noFill/>
          </a:ln>
        </p:spPr>
        <p:txBody>
          <a:bodyPr>
            <a:spAutoFit/>
          </a:bodyPr>
          <a:p>
            <a:pPr algn="just" eaLnBrk="0" hangingPunct="0">
              <a:spcBef>
                <a:spcPct val="50000"/>
              </a:spcBef>
            </a:pPr>
            <a:r>
              <a:rPr sz="3000" err="1">
                <a:solidFill>
                  <a:srgbClr val="FF0000"/>
                </a:solidFill>
                <a:latin typeface="Arial" panose="020B0604020202020204" pitchFamily="34" charset="0"/>
              </a:rPr>
              <a:t>Lồng</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ngực</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được</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nâng</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lên</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hạ</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xuống</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là</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nhờ</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hoạt</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động</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của</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cơ</a:t>
            </a:r>
            <a:r>
              <a:rPr sz="3000">
                <a:solidFill>
                  <a:srgbClr val="FF0000"/>
                </a:solidFill>
                <a:latin typeface="Arial" panose="020B0604020202020204" pitchFamily="34" charset="0"/>
              </a:rPr>
              <a:t> </a:t>
            </a:r>
            <a:r>
              <a:rPr sz="3000" err="1">
                <a:solidFill>
                  <a:srgbClr val="FF0000"/>
                </a:solidFill>
                <a:latin typeface="Arial" panose="020B0604020202020204" pitchFamily="34" charset="0"/>
              </a:rPr>
              <a:t>nào</a:t>
            </a:r>
            <a:r>
              <a:rPr sz="3000">
                <a:solidFill>
                  <a:srgbClr val="FF0000"/>
                </a:solidFill>
                <a:latin typeface="Arial" panose="020B0604020202020204" pitchFamily="34" charset="0"/>
              </a:rPr>
              <a:t>? </a:t>
            </a:r>
            <a:endParaRPr sz="3000">
              <a:solidFill>
                <a:srgbClr val="FF0000"/>
              </a:solidFill>
              <a:latin typeface="Arial" panose="020B0604020202020204" pitchFamily="34" charset="0"/>
            </a:endParaRPr>
          </a:p>
        </p:txBody>
      </p:sp>
      <p:sp>
        <p:nvSpPr>
          <p:cNvPr id="143373" name="Text Box 143372"/>
          <p:cNvSpPr txBox="1"/>
          <p:nvPr/>
        </p:nvSpPr>
        <p:spPr>
          <a:xfrm>
            <a:off x="76200" y="5943600"/>
            <a:ext cx="8915400" cy="823913"/>
          </a:xfrm>
          <a:prstGeom prst="rect">
            <a:avLst/>
          </a:prstGeom>
          <a:noFill/>
          <a:ln w="9525">
            <a:noFill/>
          </a:ln>
        </p:spPr>
        <p:txBody>
          <a:bodyPr anchor="ctr" anchorCtr="0"/>
          <a:p>
            <a:pPr algn="just"/>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Lồng</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ngực</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được</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nâng</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lên</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hạ</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xuống</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là</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nhờ</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hoạt</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động</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của</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cơ</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liên</a:t>
            </a:r>
            <a:r>
              <a:rPr sz="3000">
                <a:solidFill>
                  <a:srgbClr val="0000FF"/>
                </a:solidFill>
                <a:latin typeface="Arial" panose="020B0604020202020204" pitchFamily="34" charset="0"/>
              </a:rPr>
              <a:t> </a:t>
            </a:r>
            <a:r>
              <a:rPr sz="3000" err="1">
                <a:solidFill>
                  <a:srgbClr val="0000FF"/>
                </a:solidFill>
                <a:latin typeface="Arial" panose="020B0604020202020204" pitchFamily="34" charset="0"/>
              </a:rPr>
              <a:t>sườn</a:t>
            </a:r>
            <a:r>
              <a:rPr sz="3000">
                <a:solidFill>
                  <a:srgbClr val="0000FF"/>
                </a:solidFill>
                <a:latin typeface="Arial" panose="020B0604020202020204" pitchFamily="34" charset="0"/>
              </a:rPr>
              <a:t> co, </a:t>
            </a:r>
            <a:r>
              <a:rPr sz="3000" err="1">
                <a:solidFill>
                  <a:srgbClr val="0000FF"/>
                </a:solidFill>
                <a:latin typeface="Arial" panose="020B0604020202020204" pitchFamily="34" charset="0"/>
              </a:rPr>
              <a:t>dãn</a:t>
            </a:r>
            <a:r>
              <a:rPr sz="3000">
                <a:solidFill>
                  <a:srgbClr val="0000FF"/>
                </a:solidFill>
                <a:latin typeface="Arial" panose="020B0604020202020204" pitchFamily="34" charset="0"/>
              </a:rPr>
              <a:t>.</a:t>
            </a:r>
            <a:endParaRPr sz="3000">
              <a:solidFill>
                <a:srgbClr val="0000FF"/>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3369"/>
                                        </p:tgtEl>
                                        <p:attrNameLst>
                                          <p:attrName>style.visibility</p:attrName>
                                        </p:attrNameLst>
                                      </p:cBhvr>
                                      <p:to>
                                        <p:strVal val="visible"/>
                                      </p:to>
                                    </p:set>
                                    <p:animEffect transition="in" filter="strips(downLeft)">
                                      <p:cBhvr>
                                        <p:cTn id="7" dur="500"/>
                                        <p:tgtEl>
                                          <p:spTgt spid="14336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43370"/>
                                        </p:tgtEl>
                                        <p:attrNameLst>
                                          <p:attrName>style.visibility</p:attrName>
                                        </p:attrNameLst>
                                      </p:cBhvr>
                                      <p:to>
                                        <p:strVal val="visible"/>
                                      </p:to>
                                    </p:set>
                                    <p:animEffect transition="in" filter="strips(downLeft)">
                                      <p:cBhvr>
                                        <p:cTn id="12" dur="500"/>
                                        <p:tgtEl>
                                          <p:spTgt spid="14337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43371"/>
                                        </p:tgtEl>
                                        <p:attrNameLst>
                                          <p:attrName>style.visibility</p:attrName>
                                        </p:attrNameLst>
                                      </p:cBhvr>
                                      <p:to>
                                        <p:strVal val="visible"/>
                                      </p:to>
                                    </p:set>
                                    <p:animEffect transition="in" filter="strips(downLeft)">
                                      <p:cBhvr>
                                        <p:cTn id="17" dur="500"/>
                                        <p:tgtEl>
                                          <p:spTgt spid="14337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43372"/>
                                        </p:tgtEl>
                                        <p:attrNameLst>
                                          <p:attrName>style.visibility</p:attrName>
                                        </p:attrNameLst>
                                      </p:cBhvr>
                                      <p:to>
                                        <p:strVal val="visible"/>
                                      </p:to>
                                    </p:set>
                                    <p:animEffect transition="in" filter="strips(downLeft)">
                                      <p:cBhvr>
                                        <p:cTn id="22" dur="500"/>
                                        <p:tgtEl>
                                          <p:spTgt spid="14337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43373"/>
                                        </p:tgtEl>
                                        <p:attrNameLst>
                                          <p:attrName>style.visibility</p:attrName>
                                        </p:attrNameLst>
                                      </p:cBhvr>
                                      <p:to>
                                        <p:strVal val="visible"/>
                                      </p:to>
                                    </p:set>
                                    <p:animEffect transition="in" filter="strips(downLeft)">
                                      <p:cBhvr>
                                        <p:cTn id="27" dur="500"/>
                                        <p:tgtEl>
                                          <p:spTgt spid="143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9" grpId="0"/>
      <p:bldP spid="143370" grpId="0"/>
      <p:bldP spid="143371" grpId="0"/>
      <p:bldP spid="143372" grpId="0"/>
      <p:bldP spid="14337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5410" name="Rectangles 145409"/>
          <p:cNvSpPr/>
          <p:nvPr/>
        </p:nvSpPr>
        <p:spPr>
          <a:xfrm>
            <a:off x="4724400" y="6324600"/>
            <a:ext cx="838200" cy="533400"/>
          </a:xfrm>
          <a:prstGeom prst="rect">
            <a:avLst/>
          </a:prstGeom>
          <a:noFill/>
          <a:ln w="9525">
            <a:noFill/>
          </a:ln>
        </p:spPr>
        <p:txBody>
          <a:bodyPr/>
          <a:p>
            <a:endParaRPr lang="en-US"/>
          </a:p>
        </p:txBody>
      </p:sp>
      <p:sp>
        <p:nvSpPr>
          <p:cNvPr id="145411" name="Rectangles 145410"/>
          <p:cNvSpPr/>
          <p:nvPr/>
        </p:nvSpPr>
        <p:spPr>
          <a:xfrm>
            <a:off x="8229600" y="6248400"/>
            <a:ext cx="914400" cy="609600"/>
          </a:xfrm>
          <a:prstGeom prst="rect">
            <a:avLst/>
          </a:prstGeom>
          <a:noFill/>
          <a:ln w="9525">
            <a:noFill/>
          </a:ln>
        </p:spPr>
        <p:txBody>
          <a:bodyPr/>
          <a:p>
            <a:endParaRPr lang="en-US"/>
          </a:p>
        </p:txBody>
      </p:sp>
      <p:pic>
        <p:nvPicPr>
          <p:cNvPr id="145412" name="Picture 145411" descr="H 21-1 dong tac hit tho">
            <a:hlinkClick r:id="" action="ppaction://noaction"/>
          </p:cNvPr>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45412"/>
                                        </p:tgtEl>
                                        <p:attrNameLst>
                                          <p:attrName>style.visibility</p:attrName>
                                        </p:attrNameLst>
                                      </p:cBhvr>
                                      <p:to>
                                        <p:strVal val="visible"/>
                                      </p:to>
                                    </p:set>
                                    <p:animEffect transition="in" filter="wheel(4)">
                                      <p:cBhvr>
                                        <p:cTn id="7" dur="2000"/>
                                        <p:tgtEl>
                                          <p:spTgt spid="145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7231</Words>
  <Application>WPS Presentation</Application>
  <PresentationFormat/>
  <Paragraphs>447</Paragraphs>
  <Slides>29</Slides>
  <Notes>3</Notes>
  <HiddenSlides>0</HiddenSlides>
  <MMClips>0</MMClips>
  <ScaleCrop>false</ScaleCrop>
  <HeadingPairs>
    <vt:vector size="8" baseType="variant">
      <vt:variant>
        <vt:lpstr>已用的字体</vt:lpstr>
      </vt:variant>
      <vt:variant>
        <vt:i4>22</vt:i4>
      </vt:variant>
      <vt:variant>
        <vt:lpstr>主题</vt:lpstr>
      </vt:variant>
      <vt:variant>
        <vt:i4>1</vt:i4>
      </vt:variant>
      <vt:variant>
        <vt:lpstr>嵌入 OLE 服务器</vt:lpstr>
      </vt:variant>
      <vt:variant>
        <vt:i4>2</vt:i4>
      </vt:variant>
      <vt:variant>
        <vt:lpstr>幻灯片标题</vt:lpstr>
      </vt:variant>
      <vt:variant>
        <vt:i4>29</vt:i4>
      </vt:variant>
    </vt:vector>
  </HeadingPairs>
  <TitlesOfParts>
    <vt:vector size="54" baseType="lpstr">
      <vt:lpstr>Arial</vt:lpstr>
      <vt:lpstr>SimSun</vt:lpstr>
      <vt:lpstr>Wingdings</vt:lpstr>
      <vt:lpstr>Calibri</vt:lpstr>
      <vt:lpstr>.VnTime</vt:lpstr>
      <vt:lpstr>Comic Sans MS</vt:lpstr>
      <vt:lpstr>Times New Roman</vt:lpstr>
      <vt:lpstr>Arial</vt:lpstr>
      <vt:lpstr>Tahoma</vt:lpstr>
      <vt:lpstr>VNI-Helve</vt:lpstr>
      <vt:lpstr>VNI-Harrington</vt:lpstr>
      <vt:lpstr>Segoe Print</vt:lpstr>
      <vt:lpstr>VNI-Korin</vt:lpstr>
      <vt:lpstr>VNI-Palatin</vt:lpstr>
      <vt:lpstr>VNI-Garam</vt:lpstr>
      <vt:lpstr>VNI-Ariston</vt:lpstr>
      <vt:lpstr>VNI-Times</vt:lpstr>
      <vt:lpstr>VNI-WIN Sample Font</vt:lpstr>
      <vt:lpstr>Microsoft YaHei</vt:lpstr>
      <vt:lpstr>Arial Unicode MS</vt:lpstr>
      <vt:lpstr>VNI-Zap</vt:lpstr>
      <vt:lpstr>.VnTimeH</vt:lpstr>
      <vt:lpstr>Default Design</vt:lpstr>
      <vt:lpstr>PowerPoint.Slide.8</vt:lpstr>
      <vt:lpstr>PowerPoint.Slide.8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cp:lastModifiedBy>
  <cp:revision>4</cp:revision>
  <dcterms:created xsi:type="dcterms:W3CDTF">2011-03-20T03:48:43Z</dcterms:created>
  <dcterms:modified xsi:type="dcterms:W3CDTF">2021-08-30T03:11:00Z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F348AD8B6BCB4D73A7FE2D74834FDCDA</vt:lpwstr>
  </property>
  <property fmtid="{D5CDD505-2E9C-101B-9397-08002B2CF9AE}" pid="3" name="KSOProductBuildVer">
    <vt:lpwstr>1033-11.2.0.10258</vt:lpwstr>
  </property>
</Properties>
</file>